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2"/>
  </p:notesMasterIdLst>
  <p:sldIdLst>
    <p:sldId id="256" r:id="rId2"/>
    <p:sldId id="713" r:id="rId3"/>
    <p:sldId id="809" r:id="rId4"/>
    <p:sldId id="808" r:id="rId5"/>
    <p:sldId id="811" r:id="rId6"/>
    <p:sldId id="825" r:id="rId7"/>
    <p:sldId id="826" r:id="rId8"/>
    <p:sldId id="827" r:id="rId9"/>
    <p:sldId id="828" r:id="rId10"/>
    <p:sldId id="833" r:id="rId11"/>
    <p:sldId id="834" r:id="rId12"/>
    <p:sldId id="829" r:id="rId13"/>
    <p:sldId id="814" r:id="rId14"/>
    <p:sldId id="815" r:id="rId15"/>
    <p:sldId id="819" r:id="rId16"/>
    <p:sldId id="830" r:id="rId17"/>
    <p:sldId id="817" r:id="rId18"/>
    <p:sldId id="821" r:id="rId19"/>
    <p:sldId id="822" r:id="rId20"/>
    <p:sldId id="816" r:id="rId21"/>
    <p:sldId id="823" r:id="rId22"/>
    <p:sldId id="824" r:id="rId23"/>
    <p:sldId id="820" r:id="rId24"/>
    <p:sldId id="716" r:id="rId25"/>
    <p:sldId id="781" r:id="rId26"/>
    <p:sldId id="812" r:id="rId27"/>
    <p:sldId id="818" r:id="rId28"/>
    <p:sldId id="792" r:id="rId29"/>
    <p:sldId id="813" r:id="rId30"/>
    <p:sldId id="375" r:id="rId31"/>
  </p:sldIdLst>
  <p:sldSz cx="9144000" cy="5143500" type="screen16x9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446E"/>
    <a:srgbClr val="FFE71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C598812-DB1B-4BF2-A7AA-30F76DC48D8C}" v="34" dt="2026-05-21T12:37:24.07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édio 2 - Ênfas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Estilo Médio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906" y="72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38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microsoft.com/office/2016/11/relationships/changesInfo" Target="changesInfos/changesInfo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Tiago Emerson" userId="e3e7aef22fcb0780" providerId="LiveId" clId="{0E04CB5D-F0CC-45CE-B036-965CC2909F7D}"/>
    <pc:docChg chg="undo custSel addSld delSld modSld sldOrd">
      <pc:chgData name="Tiago Emerson" userId="e3e7aef22fcb0780" providerId="LiveId" clId="{0E04CB5D-F0CC-45CE-B036-965CC2909F7D}" dt="2026-05-21T12:42:47.756" v="673" actId="47"/>
      <pc:docMkLst>
        <pc:docMk/>
      </pc:docMkLst>
      <pc:sldChg chg="addSp delSp modSp mod">
        <pc:chgData name="Tiago Emerson" userId="e3e7aef22fcb0780" providerId="LiveId" clId="{0E04CB5D-F0CC-45CE-B036-965CC2909F7D}" dt="2026-05-08T02:59:53.017" v="74" actId="931"/>
        <pc:sldMkLst>
          <pc:docMk/>
          <pc:sldMk cId="0" sldId="256"/>
        </pc:sldMkLst>
        <pc:picChg chg="add mod">
          <ac:chgData name="Tiago Emerson" userId="e3e7aef22fcb0780" providerId="LiveId" clId="{0E04CB5D-F0CC-45CE-B036-965CC2909F7D}" dt="2026-05-08T02:59:53.017" v="74" actId="931"/>
          <ac:picMkLst>
            <pc:docMk/>
            <pc:sldMk cId="0" sldId="256"/>
            <ac:picMk id="3" creationId="{F20B9F31-CDEC-293F-C9CE-83C1827785D1}"/>
          </ac:picMkLst>
        </pc:picChg>
      </pc:sldChg>
      <pc:sldChg chg="addSp modSp mod">
        <pc:chgData name="Tiago Emerson" userId="e3e7aef22fcb0780" providerId="LiveId" clId="{0E04CB5D-F0CC-45CE-B036-965CC2909F7D}" dt="2026-05-08T14:15:17.906" v="587" actId="931"/>
        <pc:sldMkLst>
          <pc:docMk/>
          <pc:sldMk cId="2296194306" sldId="375"/>
        </pc:sldMkLst>
        <pc:picChg chg="add mod">
          <ac:chgData name="Tiago Emerson" userId="e3e7aef22fcb0780" providerId="LiveId" clId="{0E04CB5D-F0CC-45CE-B036-965CC2909F7D}" dt="2026-05-08T14:15:17.906" v="587" actId="931"/>
          <ac:picMkLst>
            <pc:docMk/>
            <pc:sldMk cId="2296194306" sldId="375"/>
            <ac:picMk id="3" creationId="{3975CC97-3BD3-BBED-0F09-0D1EE185E85E}"/>
          </ac:picMkLst>
        </pc:picChg>
      </pc:sldChg>
      <pc:sldChg chg="addSp delSp modSp mod">
        <pc:chgData name="Tiago Emerson" userId="e3e7aef22fcb0780" providerId="LiveId" clId="{0E04CB5D-F0CC-45CE-B036-965CC2909F7D}" dt="2026-05-08T03:02:18.039" v="79" actId="931"/>
        <pc:sldMkLst>
          <pc:docMk/>
          <pc:sldMk cId="857902335" sldId="713"/>
        </pc:sldMkLst>
        <pc:picChg chg="add mod">
          <ac:chgData name="Tiago Emerson" userId="e3e7aef22fcb0780" providerId="LiveId" clId="{0E04CB5D-F0CC-45CE-B036-965CC2909F7D}" dt="2026-05-08T03:02:18.039" v="79" actId="931"/>
          <ac:picMkLst>
            <pc:docMk/>
            <pc:sldMk cId="857902335" sldId="713"/>
            <ac:picMk id="10" creationId="{AB0D5413-7B01-971F-53A4-465678F8BD62}"/>
          </ac:picMkLst>
        </pc:picChg>
      </pc:sldChg>
      <pc:sldChg chg="addSp delSp modSp mod">
        <pc:chgData name="Tiago Emerson" userId="e3e7aef22fcb0780" providerId="LiveId" clId="{0E04CB5D-F0CC-45CE-B036-965CC2909F7D}" dt="2026-05-08T13:22:43.464" v="538" actId="931"/>
        <pc:sldMkLst>
          <pc:docMk/>
          <pc:sldMk cId="2185587436" sldId="716"/>
        </pc:sldMkLst>
        <pc:picChg chg="add mod">
          <ac:chgData name="Tiago Emerson" userId="e3e7aef22fcb0780" providerId="LiveId" clId="{0E04CB5D-F0CC-45CE-B036-965CC2909F7D}" dt="2026-05-08T13:22:43.464" v="538" actId="931"/>
          <ac:picMkLst>
            <pc:docMk/>
            <pc:sldMk cId="2185587436" sldId="716"/>
            <ac:picMk id="8" creationId="{A28951EC-CB2A-1C29-CC4A-03D0BB0067B4}"/>
          </ac:picMkLst>
        </pc:picChg>
      </pc:sldChg>
      <pc:sldChg chg="addSp delSp modSp mod">
        <pc:chgData name="Tiago Emerson" userId="e3e7aef22fcb0780" providerId="LiveId" clId="{0E04CB5D-F0CC-45CE-B036-965CC2909F7D}" dt="2026-05-08T13:25:17.935" v="549" actId="1076"/>
        <pc:sldMkLst>
          <pc:docMk/>
          <pc:sldMk cId="321484598" sldId="781"/>
        </pc:sldMkLst>
        <pc:picChg chg="add mod ord">
          <ac:chgData name="Tiago Emerson" userId="e3e7aef22fcb0780" providerId="LiveId" clId="{0E04CB5D-F0CC-45CE-B036-965CC2909F7D}" dt="2026-05-08T13:25:17.935" v="549" actId="1076"/>
          <ac:picMkLst>
            <pc:docMk/>
            <pc:sldMk cId="321484598" sldId="781"/>
            <ac:picMk id="8" creationId="{E43A5A3F-5C6C-9707-09B9-86C4B6AB67FD}"/>
          </ac:picMkLst>
        </pc:picChg>
      </pc:sldChg>
      <pc:sldChg chg="addSp delSp modSp del mod">
        <pc:chgData name="Tiago Emerson" userId="e3e7aef22fcb0780" providerId="LiveId" clId="{0E04CB5D-F0CC-45CE-B036-965CC2909F7D}" dt="2026-05-21T12:39:35.901" v="662" actId="47"/>
        <pc:sldMkLst>
          <pc:docMk/>
          <pc:sldMk cId="3806752902" sldId="785"/>
        </pc:sldMkLst>
      </pc:sldChg>
      <pc:sldChg chg="addSp delSp modSp del mod">
        <pc:chgData name="Tiago Emerson" userId="e3e7aef22fcb0780" providerId="LiveId" clId="{0E04CB5D-F0CC-45CE-B036-965CC2909F7D}" dt="2026-05-21T12:39:35.901" v="662" actId="47"/>
        <pc:sldMkLst>
          <pc:docMk/>
          <pc:sldMk cId="2963694963" sldId="786"/>
        </pc:sldMkLst>
      </pc:sldChg>
      <pc:sldChg chg="addSp delSp modSp del mod">
        <pc:chgData name="Tiago Emerson" userId="e3e7aef22fcb0780" providerId="LiveId" clId="{0E04CB5D-F0CC-45CE-B036-965CC2909F7D}" dt="2026-05-21T12:39:35.901" v="662" actId="47"/>
        <pc:sldMkLst>
          <pc:docMk/>
          <pc:sldMk cId="578639344" sldId="787"/>
        </pc:sldMkLst>
      </pc:sldChg>
      <pc:sldChg chg="add del">
        <pc:chgData name="Tiago Emerson" userId="e3e7aef22fcb0780" providerId="LiveId" clId="{0E04CB5D-F0CC-45CE-B036-965CC2909F7D}" dt="2026-05-21T12:38:41.279" v="661" actId="47"/>
        <pc:sldMkLst>
          <pc:docMk/>
          <pc:sldMk cId="3502911449" sldId="788"/>
        </pc:sldMkLst>
      </pc:sldChg>
      <pc:sldChg chg="addSp delSp modSp mod ord delAnim">
        <pc:chgData name="Tiago Emerson" userId="e3e7aef22fcb0780" providerId="LiveId" clId="{0E04CB5D-F0CC-45CE-B036-965CC2909F7D}" dt="2026-05-08T13:35:50.568" v="573" actId="14100"/>
        <pc:sldMkLst>
          <pc:docMk/>
          <pc:sldMk cId="4252330422" sldId="792"/>
        </pc:sldMkLst>
        <pc:picChg chg="add mod ord">
          <ac:chgData name="Tiago Emerson" userId="e3e7aef22fcb0780" providerId="LiveId" clId="{0E04CB5D-F0CC-45CE-B036-965CC2909F7D}" dt="2026-05-08T13:35:50.568" v="573" actId="14100"/>
          <ac:picMkLst>
            <pc:docMk/>
            <pc:sldMk cId="4252330422" sldId="792"/>
            <ac:picMk id="12" creationId="{ACF97A58-C1E3-019C-D04C-E3B8AC750BEC}"/>
          </ac:picMkLst>
        </pc:picChg>
      </pc:sldChg>
      <pc:sldChg chg="addSp delSp modSp del mod">
        <pc:chgData name="Tiago Emerson" userId="e3e7aef22fcb0780" providerId="LiveId" clId="{0E04CB5D-F0CC-45CE-B036-965CC2909F7D}" dt="2026-05-21T12:39:48.254" v="665" actId="47"/>
        <pc:sldMkLst>
          <pc:docMk/>
          <pc:sldMk cId="2365519109" sldId="804"/>
        </pc:sldMkLst>
        <pc:picChg chg="add mod">
          <ac:chgData name="Tiago Emerson" userId="e3e7aef22fcb0780" providerId="LiveId" clId="{0E04CB5D-F0CC-45CE-B036-965CC2909F7D}" dt="2026-05-08T13:38:42.537" v="576" actId="931"/>
          <ac:picMkLst>
            <pc:docMk/>
            <pc:sldMk cId="2365519109" sldId="804"/>
            <ac:picMk id="8" creationId="{73B6432D-A467-5B1A-93F7-0ACF272DEB51}"/>
          </ac:picMkLst>
        </pc:picChg>
      </pc:sldChg>
      <pc:sldChg chg="addSp delSp modSp del mod">
        <pc:chgData name="Tiago Emerson" userId="e3e7aef22fcb0780" providerId="LiveId" clId="{0E04CB5D-F0CC-45CE-B036-965CC2909F7D}" dt="2026-05-21T12:39:49.334" v="666" actId="47"/>
        <pc:sldMkLst>
          <pc:docMk/>
          <pc:sldMk cId="3024253692" sldId="806"/>
        </pc:sldMkLst>
        <pc:picChg chg="add mod">
          <ac:chgData name="Tiago Emerson" userId="e3e7aef22fcb0780" providerId="LiveId" clId="{0E04CB5D-F0CC-45CE-B036-965CC2909F7D}" dt="2026-05-08T13:41:09.552" v="582" actId="931"/>
          <ac:picMkLst>
            <pc:docMk/>
            <pc:sldMk cId="3024253692" sldId="806"/>
            <ac:picMk id="10" creationId="{62503061-D43B-66D2-033D-D2BB6494E97F}"/>
          </ac:picMkLst>
        </pc:picChg>
      </pc:sldChg>
      <pc:sldChg chg="addSp delSp modSp mod setBg">
        <pc:chgData name="Tiago Emerson" userId="e3e7aef22fcb0780" providerId="LiveId" clId="{0E04CB5D-F0CC-45CE-B036-965CC2909F7D}" dt="2026-05-08T11:53:12.573" v="146" actId="931"/>
        <pc:sldMkLst>
          <pc:docMk/>
          <pc:sldMk cId="3703218521" sldId="808"/>
        </pc:sldMkLst>
        <pc:picChg chg="add mod">
          <ac:chgData name="Tiago Emerson" userId="e3e7aef22fcb0780" providerId="LiveId" clId="{0E04CB5D-F0CC-45CE-B036-965CC2909F7D}" dt="2026-05-08T11:53:12.573" v="146" actId="931"/>
          <ac:picMkLst>
            <pc:docMk/>
            <pc:sldMk cId="3703218521" sldId="808"/>
            <ac:picMk id="3" creationId="{6E881883-52F1-D97A-4929-4A7A5CF9949E}"/>
          </ac:picMkLst>
        </pc:picChg>
        <pc:picChg chg="ord">
          <ac:chgData name="Tiago Emerson" userId="e3e7aef22fcb0780" providerId="LiveId" clId="{0E04CB5D-F0CC-45CE-B036-965CC2909F7D}" dt="2026-05-08T03:29:40.010" v="142" actId="26606"/>
          <ac:picMkLst>
            <pc:docMk/>
            <pc:sldMk cId="3703218521" sldId="808"/>
            <ac:picMk id="5" creationId="{D040DEEB-0C33-9329-F860-F0698AE9CD45}"/>
          </ac:picMkLst>
        </pc:picChg>
      </pc:sldChg>
      <pc:sldChg chg="addSp delSp modSp new mod">
        <pc:chgData name="Tiago Emerson" userId="e3e7aef22fcb0780" providerId="LiveId" clId="{0E04CB5D-F0CC-45CE-B036-965CC2909F7D}" dt="2026-05-07T02:48:39.820" v="64" actId="14100"/>
        <pc:sldMkLst>
          <pc:docMk/>
          <pc:sldMk cId="2189870427" sldId="809"/>
        </pc:sldMkLst>
        <pc:picChg chg="add mod ord">
          <ac:chgData name="Tiago Emerson" userId="e3e7aef22fcb0780" providerId="LiveId" clId="{0E04CB5D-F0CC-45CE-B036-965CC2909F7D}" dt="2026-05-07T02:48:39.820" v="64" actId="14100"/>
          <ac:picMkLst>
            <pc:docMk/>
            <pc:sldMk cId="2189870427" sldId="809"/>
            <ac:picMk id="9" creationId="{1B4DA494-8F3B-6E28-639B-E41975C98619}"/>
          </ac:picMkLst>
        </pc:picChg>
      </pc:sldChg>
      <pc:sldChg chg="addSp delSp modSp add del mod">
        <pc:chgData name="Tiago Emerson" userId="e3e7aef22fcb0780" providerId="LiveId" clId="{0E04CB5D-F0CC-45CE-B036-965CC2909F7D}" dt="2026-05-21T12:29:22.290" v="597" actId="47"/>
        <pc:sldMkLst>
          <pc:docMk/>
          <pc:sldMk cId="43024044" sldId="810"/>
        </pc:sldMkLst>
      </pc:sldChg>
      <pc:sldChg chg="addSp delSp modSp add mod">
        <pc:chgData name="Tiago Emerson" userId="e3e7aef22fcb0780" providerId="LiveId" clId="{0E04CB5D-F0CC-45CE-B036-965CC2909F7D}" dt="2026-05-08T11:56:45.094" v="191" actId="931"/>
        <pc:sldMkLst>
          <pc:docMk/>
          <pc:sldMk cId="2888417323" sldId="811"/>
        </pc:sldMkLst>
        <pc:picChg chg="add mod">
          <ac:chgData name="Tiago Emerson" userId="e3e7aef22fcb0780" providerId="LiveId" clId="{0E04CB5D-F0CC-45CE-B036-965CC2909F7D}" dt="2026-05-08T11:56:45.094" v="191" actId="931"/>
          <ac:picMkLst>
            <pc:docMk/>
            <pc:sldMk cId="2888417323" sldId="811"/>
            <ac:picMk id="3" creationId="{659FD83E-B590-A1F2-D046-062E4751B955}"/>
          </ac:picMkLst>
        </pc:picChg>
      </pc:sldChg>
      <pc:sldChg chg="addSp delSp modSp add mod ord">
        <pc:chgData name="Tiago Emerson" userId="e3e7aef22fcb0780" providerId="LiveId" clId="{0E04CB5D-F0CC-45CE-B036-965CC2909F7D}" dt="2026-05-21T12:39:45.536" v="664"/>
        <pc:sldMkLst>
          <pc:docMk/>
          <pc:sldMk cId="3044968553" sldId="812"/>
        </pc:sldMkLst>
        <pc:picChg chg="add mod">
          <ac:chgData name="Tiago Emerson" userId="e3e7aef22fcb0780" providerId="LiveId" clId="{0E04CB5D-F0CC-45CE-B036-965CC2909F7D}" dt="2026-05-08T12:43:35.440" v="476" actId="931"/>
          <ac:picMkLst>
            <pc:docMk/>
            <pc:sldMk cId="3044968553" sldId="812"/>
            <ac:picMk id="14" creationId="{9A50A1EC-C1F4-569F-96EC-991194223D76}"/>
          </ac:picMkLst>
        </pc:picChg>
      </pc:sldChg>
      <pc:sldChg chg="addSp delSp modSp add mod ord">
        <pc:chgData name="Tiago Emerson" userId="e3e7aef22fcb0780" providerId="LiveId" clId="{0E04CB5D-F0CC-45CE-B036-965CC2909F7D}" dt="2026-05-21T12:19:26.060" v="589"/>
        <pc:sldMkLst>
          <pc:docMk/>
          <pc:sldMk cId="1449992342" sldId="813"/>
        </pc:sldMkLst>
        <pc:picChg chg="add mod">
          <ac:chgData name="Tiago Emerson" userId="e3e7aef22fcb0780" providerId="LiveId" clId="{0E04CB5D-F0CC-45CE-B036-965CC2909F7D}" dt="2026-05-08T12:05:15.443" v="248" actId="14100"/>
          <ac:picMkLst>
            <pc:docMk/>
            <pc:sldMk cId="1449992342" sldId="813"/>
            <ac:picMk id="19" creationId="{435473FB-0A53-AF40-B990-B0E6F93BED50}"/>
          </ac:picMkLst>
        </pc:picChg>
      </pc:sldChg>
      <pc:sldChg chg="addSp delSp modSp add mod">
        <pc:chgData name="Tiago Emerson" userId="e3e7aef22fcb0780" providerId="LiveId" clId="{0E04CB5D-F0CC-45CE-B036-965CC2909F7D}" dt="2026-05-08T12:22:11.133" v="402" actId="931"/>
        <pc:sldMkLst>
          <pc:docMk/>
          <pc:sldMk cId="2821854746" sldId="814"/>
        </pc:sldMkLst>
        <pc:picChg chg="add mod">
          <ac:chgData name="Tiago Emerson" userId="e3e7aef22fcb0780" providerId="LiveId" clId="{0E04CB5D-F0CC-45CE-B036-965CC2909F7D}" dt="2026-05-08T12:22:11.133" v="402" actId="931"/>
          <ac:picMkLst>
            <pc:docMk/>
            <pc:sldMk cId="2821854746" sldId="814"/>
            <ac:picMk id="3" creationId="{7F93B1CC-3DEF-6454-29F5-F3234EBC00E5}"/>
          </ac:picMkLst>
        </pc:picChg>
      </pc:sldChg>
      <pc:sldChg chg="addSp delSp modSp add mod">
        <pc:chgData name="Tiago Emerson" userId="e3e7aef22fcb0780" providerId="LiveId" clId="{0E04CB5D-F0CC-45CE-B036-965CC2909F7D}" dt="2026-05-08T12:26:42.095" v="405" actId="931"/>
        <pc:sldMkLst>
          <pc:docMk/>
          <pc:sldMk cId="3626087010" sldId="815"/>
        </pc:sldMkLst>
        <pc:picChg chg="add mod">
          <ac:chgData name="Tiago Emerson" userId="e3e7aef22fcb0780" providerId="LiveId" clId="{0E04CB5D-F0CC-45CE-B036-965CC2909F7D}" dt="2026-05-08T12:26:42.095" v="405" actId="931"/>
          <ac:picMkLst>
            <pc:docMk/>
            <pc:sldMk cId="3626087010" sldId="815"/>
            <ac:picMk id="7" creationId="{95F8563A-7484-341F-EBB1-847563196A14}"/>
          </ac:picMkLst>
        </pc:picChg>
      </pc:sldChg>
      <pc:sldChg chg="addSp delSp modSp add mod">
        <pc:chgData name="Tiago Emerson" userId="e3e7aef22fcb0780" providerId="LiveId" clId="{0E04CB5D-F0CC-45CE-B036-965CC2909F7D}" dt="2026-05-08T12:38:04.829" v="412" actId="931"/>
        <pc:sldMkLst>
          <pc:docMk/>
          <pc:sldMk cId="2070038217" sldId="816"/>
        </pc:sldMkLst>
        <pc:picChg chg="add mod">
          <ac:chgData name="Tiago Emerson" userId="e3e7aef22fcb0780" providerId="LiveId" clId="{0E04CB5D-F0CC-45CE-B036-965CC2909F7D}" dt="2026-05-08T12:38:04.829" v="412" actId="931"/>
          <ac:picMkLst>
            <pc:docMk/>
            <pc:sldMk cId="2070038217" sldId="816"/>
            <ac:picMk id="9" creationId="{A7E0066A-7C73-3D05-B536-C6E7604F90FF}"/>
          </ac:picMkLst>
        </pc:picChg>
      </pc:sldChg>
      <pc:sldChg chg="add">
        <pc:chgData name="Tiago Emerson" userId="e3e7aef22fcb0780" providerId="LiveId" clId="{0E04CB5D-F0CC-45CE-B036-965CC2909F7D}" dt="2026-05-21T12:26:11.064" v="595"/>
        <pc:sldMkLst>
          <pc:docMk/>
          <pc:sldMk cId="2295769142" sldId="817"/>
        </pc:sldMkLst>
      </pc:sldChg>
      <pc:sldChg chg="addSp delSp modSp add mod ord">
        <pc:chgData name="Tiago Emerson" userId="e3e7aef22fcb0780" providerId="LiveId" clId="{0E04CB5D-F0CC-45CE-B036-965CC2909F7D}" dt="2026-05-21T12:39:45.536" v="664"/>
        <pc:sldMkLst>
          <pc:docMk/>
          <pc:sldMk cId="1386503549" sldId="818"/>
        </pc:sldMkLst>
        <pc:picChg chg="add mod">
          <ac:chgData name="Tiago Emerson" userId="e3e7aef22fcb0780" providerId="LiveId" clId="{0E04CB5D-F0CC-45CE-B036-965CC2909F7D}" dt="2026-05-08T12:48:59.057" v="481" actId="931"/>
          <ac:picMkLst>
            <pc:docMk/>
            <pc:sldMk cId="1386503549" sldId="818"/>
            <ac:picMk id="8" creationId="{3B1ED32B-B1AA-2D69-DAD1-C7EEB3BE4964}"/>
          </ac:picMkLst>
        </pc:picChg>
      </pc:sldChg>
      <pc:sldChg chg="add">
        <pc:chgData name="Tiago Emerson" userId="e3e7aef22fcb0780" providerId="LiveId" clId="{0E04CB5D-F0CC-45CE-B036-965CC2909F7D}" dt="2026-05-21T12:26:46.374" v="596"/>
        <pc:sldMkLst>
          <pc:docMk/>
          <pc:sldMk cId="3625582341" sldId="819"/>
        </pc:sldMkLst>
      </pc:sldChg>
      <pc:sldChg chg="addSp delSp modSp add mod setBg">
        <pc:chgData name="Tiago Emerson" userId="e3e7aef22fcb0780" providerId="LiveId" clId="{0E04CB5D-F0CC-45CE-B036-965CC2909F7D}" dt="2026-05-08T12:53:37.124" v="486" actId="26606"/>
        <pc:sldMkLst>
          <pc:docMk/>
          <pc:sldMk cId="714245730" sldId="820"/>
        </pc:sldMkLst>
        <pc:spChg chg="add">
          <ac:chgData name="Tiago Emerson" userId="e3e7aef22fcb0780" providerId="LiveId" clId="{0E04CB5D-F0CC-45CE-B036-965CC2909F7D}" dt="2026-05-08T12:53:37.124" v="486" actId="26606"/>
          <ac:spMkLst>
            <pc:docMk/>
            <pc:sldMk cId="714245730" sldId="820"/>
            <ac:spMk id="11" creationId="{42A4FC2C-047E-45A5-965D-8E1E3BF09BC6}"/>
          </ac:spMkLst>
        </pc:spChg>
        <pc:picChg chg="add mod ord">
          <ac:chgData name="Tiago Emerson" userId="e3e7aef22fcb0780" providerId="LiveId" clId="{0E04CB5D-F0CC-45CE-B036-965CC2909F7D}" dt="2026-05-08T12:53:37.124" v="486" actId="26606"/>
          <ac:picMkLst>
            <pc:docMk/>
            <pc:sldMk cId="714245730" sldId="820"/>
            <ac:picMk id="3" creationId="{208344FF-4275-9803-4EF5-40535125D79D}"/>
          </ac:picMkLst>
        </pc:picChg>
      </pc:sldChg>
      <pc:sldChg chg="addSp delSp modSp add mod">
        <pc:chgData name="Tiago Emerson" userId="e3e7aef22fcb0780" providerId="LiveId" clId="{0E04CB5D-F0CC-45CE-B036-965CC2909F7D}" dt="2026-05-08T13:00:35.676" v="502" actId="931"/>
        <pc:sldMkLst>
          <pc:docMk/>
          <pc:sldMk cId="1597255433" sldId="821"/>
        </pc:sldMkLst>
        <pc:picChg chg="add mod">
          <ac:chgData name="Tiago Emerson" userId="e3e7aef22fcb0780" providerId="LiveId" clId="{0E04CB5D-F0CC-45CE-B036-965CC2909F7D}" dt="2026-05-08T13:00:35.676" v="502" actId="931"/>
          <ac:picMkLst>
            <pc:docMk/>
            <pc:sldMk cId="1597255433" sldId="821"/>
            <ac:picMk id="3" creationId="{40B84773-F4C5-46B3-B84A-F86573B40BBB}"/>
          </ac:picMkLst>
        </pc:picChg>
      </pc:sldChg>
      <pc:sldChg chg="addSp delSp modSp add mod">
        <pc:chgData name="Tiago Emerson" userId="e3e7aef22fcb0780" providerId="LiveId" clId="{0E04CB5D-F0CC-45CE-B036-965CC2909F7D}" dt="2026-05-08T13:07:58.172" v="527" actId="931"/>
        <pc:sldMkLst>
          <pc:docMk/>
          <pc:sldMk cId="3349565942" sldId="822"/>
        </pc:sldMkLst>
        <pc:picChg chg="add mod">
          <ac:chgData name="Tiago Emerson" userId="e3e7aef22fcb0780" providerId="LiveId" clId="{0E04CB5D-F0CC-45CE-B036-965CC2909F7D}" dt="2026-05-08T13:07:58.172" v="527" actId="931"/>
          <ac:picMkLst>
            <pc:docMk/>
            <pc:sldMk cId="3349565942" sldId="822"/>
            <ac:picMk id="15" creationId="{9AC044B0-5834-47BE-CD03-33B0F0096454}"/>
          </ac:picMkLst>
        </pc:picChg>
      </pc:sldChg>
      <pc:sldChg chg="addSp delSp modSp add mod">
        <pc:chgData name="Tiago Emerson" userId="e3e7aef22fcb0780" providerId="LiveId" clId="{0E04CB5D-F0CC-45CE-B036-965CC2909F7D}" dt="2026-05-08T13:20:07.307" v="530" actId="931"/>
        <pc:sldMkLst>
          <pc:docMk/>
          <pc:sldMk cId="3778274335" sldId="823"/>
        </pc:sldMkLst>
        <pc:picChg chg="add mod">
          <ac:chgData name="Tiago Emerson" userId="e3e7aef22fcb0780" providerId="LiveId" clId="{0E04CB5D-F0CC-45CE-B036-965CC2909F7D}" dt="2026-05-08T13:20:07.307" v="530" actId="931"/>
          <ac:picMkLst>
            <pc:docMk/>
            <pc:sldMk cId="3778274335" sldId="823"/>
            <ac:picMk id="3" creationId="{0392C974-065C-D9CA-56FF-0E6C8B249927}"/>
          </ac:picMkLst>
        </pc:picChg>
      </pc:sldChg>
      <pc:sldChg chg="addSp delSp modSp add mod">
        <pc:chgData name="Tiago Emerson" userId="e3e7aef22fcb0780" providerId="LiveId" clId="{0E04CB5D-F0CC-45CE-B036-965CC2909F7D}" dt="2026-05-08T14:10:25.417" v="586" actId="931"/>
        <pc:sldMkLst>
          <pc:docMk/>
          <pc:sldMk cId="3501860695" sldId="824"/>
        </pc:sldMkLst>
        <pc:picChg chg="add mod">
          <ac:chgData name="Tiago Emerson" userId="e3e7aef22fcb0780" providerId="LiveId" clId="{0E04CB5D-F0CC-45CE-B036-965CC2909F7D}" dt="2026-05-08T14:10:25.417" v="586" actId="931"/>
          <ac:picMkLst>
            <pc:docMk/>
            <pc:sldMk cId="3501860695" sldId="824"/>
            <ac:picMk id="7" creationId="{4F0134AE-8B91-A009-11B2-4CF78DA059E6}"/>
          </ac:picMkLst>
        </pc:picChg>
      </pc:sldChg>
      <pc:sldChg chg="add">
        <pc:chgData name="Tiago Emerson" userId="e3e7aef22fcb0780" providerId="LiveId" clId="{0E04CB5D-F0CC-45CE-B036-965CC2909F7D}" dt="2026-05-21T12:20:31.985" v="590"/>
        <pc:sldMkLst>
          <pc:docMk/>
          <pc:sldMk cId="259298636" sldId="825"/>
        </pc:sldMkLst>
      </pc:sldChg>
      <pc:sldChg chg="add">
        <pc:chgData name="Tiago Emerson" userId="e3e7aef22fcb0780" providerId="LiveId" clId="{0E04CB5D-F0CC-45CE-B036-965CC2909F7D}" dt="2026-05-21T12:21:00.385" v="591"/>
        <pc:sldMkLst>
          <pc:docMk/>
          <pc:sldMk cId="774726205" sldId="826"/>
        </pc:sldMkLst>
      </pc:sldChg>
      <pc:sldChg chg="add">
        <pc:chgData name="Tiago Emerson" userId="e3e7aef22fcb0780" providerId="LiveId" clId="{0E04CB5D-F0CC-45CE-B036-965CC2909F7D}" dt="2026-05-21T12:21:05.945" v="592"/>
        <pc:sldMkLst>
          <pc:docMk/>
          <pc:sldMk cId="2501103142" sldId="827"/>
        </pc:sldMkLst>
      </pc:sldChg>
      <pc:sldChg chg="add">
        <pc:chgData name="Tiago Emerson" userId="e3e7aef22fcb0780" providerId="LiveId" clId="{0E04CB5D-F0CC-45CE-B036-965CC2909F7D}" dt="2026-05-21T12:21:12.359" v="593"/>
        <pc:sldMkLst>
          <pc:docMk/>
          <pc:sldMk cId="2465795209" sldId="828"/>
        </pc:sldMkLst>
      </pc:sldChg>
      <pc:sldChg chg="add">
        <pc:chgData name="Tiago Emerson" userId="e3e7aef22fcb0780" providerId="LiveId" clId="{0E04CB5D-F0CC-45CE-B036-965CC2909F7D}" dt="2026-05-21T12:21:29.628" v="594"/>
        <pc:sldMkLst>
          <pc:docMk/>
          <pc:sldMk cId="2325002368" sldId="829"/>
        </pc:sldMkLst>
      </pc:sldChg>
      <pc:sldChg chg="add">
        <pc:chgData name="Tiago Emerson" userId="e3e7aef22fcb0780" providerId="LiveId" clId="{0E04CB5D-F0CC-45CE-B036-965CC2909F7D}" dt="2026-05-21T12:26:46.374" v="596"/>
        <pc:sldMkLst>
          <pc:docMk/>
          <pc:sldMk cId="1930029574" sldId="830"/>
        </pc:sldMkLst>
      </pc:sldChg>
      <pc:sldChg chg="modSp add del mod modAnim">
        <pc:chgData name="Tiago Emerson" userId="e3e7aef22fcb0780" providerId="LiveId" clId="{0E04CB5D-F0CC-45CE-B036-965CC2909F7D}" dt="2026-05-21T12:37:57.960" v="658" actId="47"/>
        <pc:sldMkLst>
          <pc:docMk/>
          <pc:sldMk cId="1319854073" sldId="831"/>
        </pc:sldMkLst>
        <pc:spChg chg="mod">
          <ac:chgData name="Tiago Emerson" userId="e3e7aef22fcb0780" providerId="LiveId" clId="{0E04CB5D-F0CC-45CE-B036-965CC2909F7D}" dt="2026-05-21T12:34:44.227" v="640" actId="1076"/>
          <ac:spMkLst>
            <pc:docMk/>
            <pc:sldMk cId="1319854073" sldId="831"/>
            <ac:spMk id="3" creationId="{B344E820-08C7-5B83-1117-2EF732807EE1}"/>
          </ac:spMkLst>
        </pc:spChg>
        <pc:spChg chg="mod">
          <ac:chgData name="Tiago Emerson" userId="e3e7aef22fcb0780" providerId="LiveId" clId="{0E04CB5D-F0CC-45CE-B036-965CC2909F7D}" dt="2026-05-21T12:34:35.731" v="638" actId="1076"/>
          <ac:spMkLst>
            <pc:docMk/>
            <pc:sldMk cId="1319854073" sldId="831"/>
            <ac:spMk id="9" creationId="{8556C2CC-9BFD-4701-E16C-384C31236E19}"/>
          </ac:spMkLst>
        </pc:spChg>
      </pc:sldChg>
      <pc:sldChg chg="addSp delSp modSp add del mod delAnim">
        <pc:chgData name="Tiago Emerson" userId="e3e7aef22fcb0780" providerId="LiveId" clId="{0E04CB5D-F0CC-45CE-B036-965CC2909F7D}" dt="2026-05-21T12:31:53.377" v="601" actId="47"/>
        <pc:sldMkLst>
          <pc:docMk/>
          <pc:sldMk cId="2549538009" sldId="831"/>
        </pc:sldMkLst>
        <pc:spChg chg="del">
          <ac:chgData name="Tiago Emerson" userId="e3e7aef22fcb0780" providerId="LiveId" clId="{0E04CB5D-F0CC-45CE-B036-965CC2909F7D}" dt="2026-05-21T12:31:43.447" v="599" actId="478"/>
          <ac:spMkLst>
            <pc:docMk/>
            <pc:sldMk cId="2549538009" sldId="831"/>
            <ac:spMk id="3" creationId="{10001802-875F-CE0D-633C-B6EC4780D63F}"/>
          </ac:spMkLst>
        </pc:spChg>
        <pc:spChg chg="del">
          <ac:chgData name="Tiago Emerson" userId="e3e7aef22fcb0780" providerId="LiveId" clId="{0E04CB5D-F0CC-45CE-B036-965CC2909F7D}" dt="2026-05-21T12:31:45.183" v="600" actId="478"/>
          <ac:spMkLst>
            <pc:docMk/>
            <pc:sldMk cId="2549538009" sldId="831"/>
            <ac:spMk id="9" creationId="{F4C76BF0-F2FD-45EC-F400-9326AA953C7A}"/>
          </ac:spMkLst>
        </pc:spChg>
        <pc:spChg chg="add mod">
          <ac:chgData name="Tiago Emerson" userId="e3e7aef22fcb0780" providerId="LiveId" clId="{0E04CB5D-F0CC-45CE-B036-965CC2909F7D}" dt="2026-05-21T12:31:43.447" v="599" actId="478"/>
          <ac:spMkLst>
            <pc:docMk/>
            <pc:sldMk cId="2549538009" sldId="831"/>
            <ac:spMk id="10" creationId="{C2C1DEE9-7F3E-6EF7-1582-8E0EDD6E78CD}"/>
          </ac:spMkLst>
        </pc:spChg>
      </pc:sldChg>
      <pc:sldChg chg="modSp add del mod modAnim">
        <pc:chgData name="Tiago Emerson" userId="e3e7aef22fcb0780" providerId="LiveId" clId="{0E04CB5D-F0CC-45CE-B036-965CC2909F7D}" dt="2026-05-21T12:38:20.942" v="659" actId="47"/>
        <pc:sldMkLst>
          <pc:docMk/>
          <pc:sldMk cId="2715853710" sldId="832"/>
        </pc:sldMkLst>
        <pc:spChg chg="mod">
          <ac:chgData name="Tiago Emerson" userId="e3e7aef22fcb0780" providerId="LiveId" clId="{0E04CB5D-F0CC-45CE-B036-965CC2909F7D}" dt="2026-05-21T12:37:26.786" v="653" actId="1076"/>
          <ac:spMkLst>
            <pc:docMk/>
            <pc:sldMk cId="2715853710" sldId="832"/>
            <ac:spMk id="3" creationId="{1E3B7362-3C9A-7607-DEAA-2F89BE57D063}"/>
          </ac:spMkLst>
        </pc:spChg>
        <pc:spChg chg="mod">
          <ac:chgData name="Tiago Emerson" userId="e3e7aef22fcb0780" providerId="LiveId" clId="{0E04CB5D-F0CC-45CE-B036-965CC2909F7D}" dt="2026-05-21T12:36:09.628" v="644"/>
          <ac:spMkLst>
            <pc:docMk/>
            <pc:sldMk cId="2715853710" sldId="832"/>
            <ac:spMk id="9" creationId="{0457C4CF-1A37-F018-65A4-8128B6204BA1}"/>
          </ac:spMkLst>
        </pc:spChg>
      </pc:sldChg>
      <pc:sldChg chg="addSp delSp modSp new mod">
        <pc:chgData name="Tiago Emerson" userId="e3e7aef22fcb0780" providerId="LiveId" clId="{0E04CB5D-F0CC-45CE-B036-965CC2909F7D}" dt="2026-05-21T12:37:55.292" v="657" actId="14100"/>
        <pc:sldMkLst>
          <pc:docMk/>
          <pc:sldMk cId="2511858734" sldId="833"/>
        </pc:sldMkLst>
        <pc:spChg chg="del">
          <ac:chgData name="Tiago Emerson" userId="e3e7aef22fcb0780" providerId="LiveId" clId="{0E04CB5D-F0CC-45CE-B036-965CC2909F7D}" dt="2026-05-21T12:37:49.342" v="655" actId="931"/>
          <ac:spMkLst>
            <pc:docMk/>
            <pc:sldMk cId="2511858734" sldId="833"/>
            <ac:spMk id="3" creationId="{45658890-6BD3-8AB2-6EA3-84BE7BE0A6F6}"/>
          </ac:spMkLst>
        </pc:spChg>
        <pc:picChg chg="add mod ord">
          <ac:chgData name="Tiago Emerson" userId="e3e7aef22fcb0780" providerId="LiveId" clId="{0E04CB5D-F0CC-45CE-B036-965CC2909F7D}" dt="2026-05-21T12:37:55.292" v="657" actId="14100"/>
          <ac:picMkLst>
            <pc:docMk/>
            <pc:sldMk cId="2511858734" sldId="833"/>
            <ac:picMk id="5" creationId="{C4CD142C-C678-3F34-5B32-0FBC7E860133}"/>
          </ac:picMkLst>
        </pc:picChg>
      </pc:sldChg>
      <pc:sldChg chg="addSp delSp modSp new mod">
        <pc:chgData name="Tiago Emerson" userId="e3e7aef22fcb0780" providerId="LiveId" clId="{0E04CB5D-F0CC-45CE-B036-965CC2909F7D}" dt="2026-05-21T12:40:59.046" v="669" actId="14100"/>
        <pc:sldMkLst>
          <pc:docMk/>
          <pc:sldMk cId="793428951" sldId="834"/>
        </pc:sldMkLst>
        <pc:spChg chg="del">
          <ac:chgData name="Tiago Emerson" userId="e3e7aef22fcb0780" providerId="LiveId" clId="{0E04CB5D-F0CC-45CE-B036-965CC2909F7D}" dt="2026-05-21T12:40:50.426" v="667" actId="931"/>
          <ac:spMkLst>
            <pc:docMk/>
            <pc:sldMk cId="793428951" sldId="834"/>
            <ac:spMk id="3" creationId="{00559A7B-C13B-8A08-5F2D-C386BD3C5E27}"/>
          </ac:spMkLst>
        </pc:spChg>
        <pc:picChg chg="add mod ord">
          <ac:chgData name="Tiago Emerson" userId="e3e7aef22fcb0780" providerId="LiveId" clId="{0E04CB5D-F0CC-45CE-B036-965CC2909F7D}" dt="2026-05-21T12:40:59.046" v="669" actId="14100"/>
          <ac:picMkLst>
            <pc:docMk/>
            <pc:sldMk cId="793428951" sldId="834"/>
            <ac:picMk id="5" creationId="{997C759F-4E79-F4CB-34FB-EDC7237EC349}"/>
          </ac:picMkLst>
        </pc:picChg>
      </pc:sldChg>
      <pc:sldChg chg="add del ord">
        <pc:chgData name="Tiago Emerson" userId="e3e7aef22fcb0780" providerId="LiveId" clId="{0E04CB5D-F0CC-45CE-B036-965CC2909F7D}" dt="2026-05-21T12:42:47.756" v="673" actId="47"/>
        <pc:sldMkLst>
          <pc:docMk/>
          <pc:sldMk cId="855723394" sldId="835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F6D5936-7EC3-4C1E-B138-C4EBBF4FBD99}" type="datetimeFigureOut">
              <a:rPr lang="pt-BR" smtClean="0"/>
              <a:t>21/05/2026</a:t>
            </a:fld>
            <a:endParaRPr lang="pt-BR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BR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A28FA91-4C94-4F0B-BA30-F3DEF6E15D0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40529619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pt-BR"/>
              <a:t>Clique para editar o estilo do título mestre</a:t>
            </a: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F4E820-A50F-4624-9067-33B4F1E3F8BD}" type="datetimeFigureOut">
              <a:rPr lang="pt-BR" smtClean="0"/>
              <a:t>21/05/2026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8204FA-02BB-4E6D-A353-022905546204}" type="slidenum">
              <a:rPr lang="pt-BR" smtClean="0"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F4E820-A50F-4624-9067-33B4F1E3F8BD}" type="datetimeFigureOut">
              <a:rPr lang="pt-BR" smtClean="0"/>
              <a:t>21/05/2026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8204FA-02BB-4E6D-A353-022905546204}" type="slidenum">
              <a:rPr lang="pt-BR" smtClean="0"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F4E820-A50F-4624-9067-33B4F1E3F8BD}" type="datetimeFigureOut">
              <a:rPr lang="pt-BR" smtClean="0"/>
              <a:t>21/05/2026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8204FA-02BB-4E6D-A353-022905546204}" type="slidenum">
              <a:rPr lang="pt-BR" smtClean="0"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F4E820-A50F-4624-9067-33B4F1E3F8BD}" type="datetimeFigureOut">
              <a:rPr lang="pt-BR" smtClean="0"/>
              <a:t>21/05/2026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8204FA-02BB-4E6D-A353-022905546204}" type="slidenum">
              <a:rPr lang="pt-BR" smtClean="0"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do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F4E820-A50F-4624-9067-33B4F1E3F8BD}" type="datetimeFigureOut">
              <a:rPr lang="pt-BR" smtClean="0"/>
              <a:t>21/05/2026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8204FA-02BB-4E6D-A353-022905546204}" type="slidenum">
              <a:rPr lang="pt-BR" smtClean="0"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F4E820-A50F-4624-9067-33B4F1E3F8BD}" type="datetimeFigureOut">
              <a:rPr lang="pt-BR" smtClean="0"/>
              <a:t>21/05/2026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8204FA-02BB-4E6D-A353-022905546204}" type="slidenum">
              <a:rPr lang="pt-BR" smtClean="0"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F4E820-A50F-4624-9067-33B4F1E3F8BD}" type="datetimeFigureOut">
              <a:rPr lang="pt-BR" smtClean="0"/>
              <a:t>21/05/2026</a:t>
            </a:fld>
            <a:endParaRPr lang="pt-BR"/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8204FA-02BB-4E6D-A353-022905546204}" type="slidenum">
              <a:rPr lang="pt-BR" smtClean="0"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F4E820-A50F-4624-9067-33B4F1E3F8BD}" type="datetimeFigureOut">
              <a:rPr lang="pt-BR" smtClean="0"/>
              <a:t>21/05/2026</a:t>
            </a:fld>
            <a:endParaRPr lang="pt-BR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8204FA-02BB-4E6D-A353-022905546204}" type="slidenum">
              <a:rPr lang="pt-BR" smtClean="0"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F4E820-A50F-4624-9067-33B4F1E3F8BD}" type="datetimeFigureOut">
              <a:rPr lang="pt-BR" smtClean="0"/>
              <a:t>21/05/2026</a:t>
            </a:fld>
            <a:endParaRPr lang="pt-BR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8204FA-02BB-4E6D-A353-022905546204}" type="slidenum">
              <a:rPr lang="pt-BR" smtClean="0"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/>
              <a:t>Clique para editar os estilos do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F4E820-A50F-4624-9067-33B4F1E3F8BD}" type="datetimeFigureOut">
              <a:rPr lang="pt-BR" smtClean="0"/>
              <a:t>21/05/2026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8204FA-02BB-4E6D-A353-022905546204}" type="slidenum">
              <a:rPr lang="pt-BR" smtClean="0"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/>
              <a:t>Clique para editar os estilos do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F4E820-A50F-4624-9067-33B4F1E3F8BD}" type="datetimeFigureOut">
              <a:rPr lang="pt-BR" smtClean="0"/>
              <a:t>21/05/2026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8204FA-02BB-4E6D-A353-022905546204}" type="slidenum">
              <a:rPr lang="pt-BR" smtClean="0"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F4E820-A50F-4624-9067-33B4F1E3F8BD}" type="datetimeFigureOut">
              <a:rPr lang="pt-BR" smtClean="0"/>
              <a:t>21/05/2026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B8204FA-02BB-4E6D-A353-022905546204}" type="slidenum">
              <a:rPr lang="pt-BR" smtClean="0"/>
              <a:t>‹nº›</a:t>
            </a:fld>
            <a:endParaRPr lang="pt-B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sv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png"/><Relationship Id="rId4" Type="http://schemas.openxmlformats.org/officeDocument/2006/relationships/image" Target="../media/image12.sv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png"/><Relationship Id="rId4" Type="http://schemas.openxmlformats.org/officeDocument/2006/relationships/image" Target="../media/image12.sv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png"/><Relationship Id="rId4" Type="http://schemas.openxmlformats.org/officeDocument/2006/relationships/image" Target="../media/image12.sv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png"/><Relationship Id="rId4" Type="http://schemas.openxmlformats.org/officeDocument/2006/relationships/image" Target="../media/image12.sv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sv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png"/><Relationship Id="rId4" Type="http://schemas.openxmlformats.org/officeDocument/2006/relationships/image" Target="../media/image12.sv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5.png"/><Relationship Id="rId4" Type="http://schemas.openxmlformats.org/officeDocument/2006/relationships/image" Target="../media/image12.sv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png"/><Relationship Id="rId4" Type="http://schemas.openxmlformats.org/officeDocument/2006/relationships/image" Target="../media/image12.sv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svg"/><Relationship Id="rId4" Type="http://schemas.openxmlformats.org/officeDocument/2006/relationships/image" Target="../media/image3.sv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8.png"/><Relationship Id="rId4" Type="http://schemas.openxmlformats.org/officeDocument/2006/relationships/image" Target="../media/image12.sv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9.png"/><Relationship Id="rId4" Type="http://schemas.openxmlformats.org/officeDocument/2006/relationships/image" Target="../media/image12.sv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0.png"/><Relationship Id="rId4" Type="http://schemas.openxmlformats.org/officeDocument/2006/relationships/image" Target="../media/image12.sv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1.png"/><Relationship Id="rId4" Type="http://schemas.openxmlformats.org/officeDocument/2006/relationships/image" Target="../media/image12.sv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2.png"/><Relationship Id="rId4" Type="http://schemas.openxmlformats.org/officeDocument/2006/relationships/image" Target="../media/image12.sv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3.png"/><Relationship Id="rId4" Type="http://schemas.openxmlformats.org/officeDocument/2006/relationships/image" Target="../media/image12.sv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7" Type="http://schemas.openxmlformats.org/officeDocument/2006/relationships/image" Target="../media/image36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svg"/><Relationship Id="rId5" Type="http://schemas.openxmlformats.org/officeDocument/2006/relationships/image" Target="../media/image12.svg"/><Relationship Id="rId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.sv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.sv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png"/><Relationship Id="rId4" Type="http://schemas.openxmlformats.org/officeDocument/2006/relationships/image" Target="../media/image12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áfico 30">
            <a:extLst>
              <a:ext uri="{FF2B5EF4-FFF2-40B4-BE49-F238E27FC236}">
                <a16:creationId xmlns:a16="http://schemas.microsoft.com/office/drawing/2014/main" id="{4C0D6238-287B-D5DD-519E-2AED289E5975}"/>
              </a:ext>
            </a:extLst>
          </p:cNvPr>
          <p:cNvPicPr>
            <a:picLocks noChangeAspect="1"/>
          </p:cNvPicPr>
          <p:nvPr/>
        </p:nvPicPr>
        <p:blipFill>
          <a:blip cstate="print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 l="35829"/>
          <a:stretch>
            <a:fillRect/>
          </a:stretch>
        </p:blipFill>
        <p:spPr>
          <a:xfrm>
            <a:off x="0" y="3363838"/>
            <a:ext cx="1097121" cy="1579287"/>
          </a:xfrm>
          <a:prstGeom prst="rect">
            <a:avLst/>
          </a:prstGeom>
        </p:spPr>
      </p:pic>
      <p:pic>
        <p:nvPicPr>
          <p:cNvPr id="3" name="Imagem 2">
            <a:extLst>
              <a:ext uri="{FF2B5EF4-FFF2-40B4-BE49-F238E27FC236}">
                <a16:creationId xmlns:a16="http://schemas.microsoft.com/office/drawing/2014/main" id="{F20B9F31-CDEC-293F-C9CE-83C1827785D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9" y="0"/>
            <a:ext cx="9139141" cy="51435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4E7AF9B-9E0C-7175-6B9B-1F22C96A0B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BR"/>
          </a:p>
        </p:txBody>
      </p:sp>
      <p:pic>
        <p:nvPicPr>
          <p:cNvPr id="5" name="Espaço Reservado para Conteúdo 4">
            <a:extLst>
              <a:ext uri="{FF2B5EF4-FFF2-40B4-BE49-F238E27FC236}">
                <a16:creationId xmlns:a16="http://schemas.microsoft.com/office/drawing/2014/main" id="{C4CD142C-C678-3F34-5B32-0FBC7E86013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62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185873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1BEFFC7-9D91-2A45-206A-4AA8636F57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BR"/>
          </a:p>
        </p:txBody>
      </p:sp>
      <p:pic>
        <p:nvPicPr>
          <p:cNvPr id="5" name="Espaço Reservado para Conteúdo 4">
            <a:extLst>
              <a:ext uri="{FF2B5EF4-FFF2-40B4-BE49-F238E27FC236}">
                <a16:creationId xmlns:a16="http://schemas.microsoft.com/office/drawing/2014/main" id="{997C759F-4E79-F4CB-34FB-EDC7237EC34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62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342895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8F7572C-53B1-EA27-5879-E15BBA78DB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BR"/>
          </a:p>
        </p:txBody>
      </p:sp>
      <p:pic>
        <p:nvPicPr>
          <p:cNvPr id="5" name="Espaço Reservado para Conteúdo 4">
            <a:extLst>
              <a:ext uri="{FF2B5EF4-FFF2-40B4-BE49-F238E27FC236}">
                <a16:creationId xmlns:a16="http://schemas.microsoft.com/office/drawing/2014/main" id="{03D8A2F4-0EDC-0E3A-9EE5-3E23319ACE1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2262" y="0"/>
            <a:ext cx="9176261" cy="51940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500236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39C37A6-461D-962B-0177-28268099571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 descr="Uma imagem contendo Forma&#10;&#10;Descrição gerada automaticamente">
            <a:extLst>
              <a:ext uri="{FF2B5EF4-FFF2-40B4-BE49-F238E27FC236}">
                <a16:creationId xmlns:a16="http://schemas.microsoft.com/office/drawing/2014/main" id="{F8487CCF-E57B-C165-3EAD-557B75FF001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/>
          <a:srcRect l="4497" t="64410" r="823" b="27257"/>
          <a:stretch/>
        </p:blipFill>
        <p:spPr>
          <a:xfrm>
            <a:off x="0" y="4587974"/>
            <a:ext cx="9144000" cy="555526"/>
          </a:xfrm>
          <a:prstGeom prst="rect">
            <a:avLst/>
          </a:prstGeom>
        </p:spPr>
      </p:pic>
      <p:pic>
        <p:nvPicPr>
          <p:cNvPr id="5" name="Gráfico 13">
            <a:extLst>
              <a:ext uri="{FF2B5EF4-FFF2-40B4-BE49-F238E27FC236}">
                <a16:creationId xmlns:a16="http://schemas.microsoft.com/office/drawing/2014/main" id="{0A90998D-3FC7-C46D-562A-D5E9F2D889EB}"/>
              </a:ext>
            </a:extLst>
          </p:cNvPr>
          <p:cNvPicPr>
            <a:picLocks noChangeAspect="1"/>
          </p:cNvPicPr>
          <p:nvPr/>
        </p:nvPicPr>
        <p:blipFill>
          <a:blip cstate="print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380312" y="4695484"/>
            <a:ext cx="1224136" cy="324538"/>
          </a:xfrm>
          <a:prstGeom prst="rect">
            <a:avLst/>
          </a:prstGeom>
        </p:spPr>
      </p:pic>
      <p:pic>
        <p:nvPicPr>
          <p:cNvPr id="6" name="Gráfico 21">
            <a:extLst>
              <a:ext uri="{FF2B5EF4-FFF2-40B4-BE49-F238E27FC236}">
                <a16:creationId xmlns:a16="http://schemas.microsoft.com/office/drawing/2014/main" id="{442017DD-F0EE-A181-1C8E-B884508DF12E}"/>
              </a:ext>
            </a:extLst>
          </p:cNvPr>
          <p:cNvPicPr>
            <a:picLocks noChangeAspect="1"/>
          </p:cNvPicPr>
          <p:nvPr/>
        </p:nvPicPr>
        <p:blipFill>
          <a:blip cstate="print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67544" y="4668039"/>
            <a:ext cx="1296144" cy="430098"/>
          </a:xfrm>
          <a:prstGeom prst="rect">
            <a:avLst/>
          </a:prstGeom>
        </p:spPr>
      </p:pic>
      <p:pic>
        <p:nvPicPr>
          <p:cNvPr id="3" name="Imagem 2">
            <a:extLst>
              <a:ext uri="{FF2B5EF4-FFF2-40B4-BE49-F238E27FC236}">
                <a16:creationId xmlns:a16="http://schemas.microsoft.com/office/drawing/2014/main" id="{7F93B1CC-3DEF-6454-29F5-F3234EBC00E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9" y="0"/>
            <a:ext cx="9139141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185474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6ACB196-4081-A1B4-3519-E73E85C3094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 descr="Uma imagem contendo Forma&#10;&#10;Descrição gerada automaticamente">
            <a:extLst>
              <a:ext uri="{FF2B5EF4-FFF2-40B4-BE49-F238E27FC236}">
                <a16:creationId xmlns:a16="http://schemas.microsoft.com/office/drawing/2014/main" id="{E4B24F81-2136-ED46-E305-A0F42880F09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/>
          <a:srcRect l="4497" t="64410" r="823" b="27257"/>
          <a:stretch/>
        </p:blipFill>
        <p:spPr>
          <a:xfrm>
            <a:off x="0" y="4587974"/>
            <a:ext cx="9144000" cy="555526"/>
          </a:xfrm>
          <a:prstGeom prst="rect">
            <a:avLst/>
          </a:prstGeom>
        </p:spPr>
      </p:pic>
      <p:pic>
        <p:nvPicPr>
          <p:cNvPr id="5" name="Gráfico 13">
            <a:extLst>
              <a:ext uri="{FF2B5EF4-FFF2-40B4-BE49-F238E27FC236}">
                <a16:creationId xmlns:a16="http://schemas.microsoft.com/office/drawing/2014/main" id="{7A319756-F4B0-93E2-D5DF-F4224B1D1243}"/>
              </a:ext>
            </a:extLst>
          </p:cNvPr>
          <p:cNvPicPr>
            <a:picLocks noChangeAspect="1"/>
          </p:cNvPicPr>
          <p:nvPr/>
        </p:nvPicPr>
        <p:blipFill>
          <a:blip cstate="print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380312" y="4695484"/>
            <a:ext cx="1224136" cy="324538"/>
          </a:xfrm>
          <a:prstGeom prst="rect">
            <a:avLst/>
          </a:prstGeom>
        </p:spPr>
      </p:pic>
      <p:pic>
        <p:nvPicPr>
          <p:cNvPr id="6" name="Gráfico 21">
            <a:extLst>
              <a:ext uri="{FF2B5EF4-FFF2-40B4-BE49-F238E27FC236}">
                <a16:creationId xmlns:a16="http://schemas.microsoft.com/office/drawing/2014/main" id="{9408672E-5D7E-BB0F-8B3D-3C9DE7BA3AD6}"/>
              </a:ext>
            </a:extLst>
          </p:cNvPr>
          <p:cNvPicPr>
            <a:picLocks noChangeAspect="1"/>
          </p:cNvPicPr>
          <p:nvPr/>
        </p:nvPicPr>
        <p:blipFill>
          <a:blip cstate="print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67544" y="4668039"/>
            <a:ext cx="1296144" cy="430098"/>
          </a:xfrm>
          <a:prstGeom prst="rect">
            <a:avLst/>
          </a:prstGeom>
        </p:spPr>
      </p:pic>
      <p:pic>
        <p:nvPicPr>
          <p:cNvPr id="7" name="Imagem 6">
            <a:extLst>
              <a:ext uri="{FF2B5EF4-FFF2-40B4-BE49-F238E27FC236}">
                <a16:creationId xmlns:a16="http://schemas.microsoft.com/office/drawing/2014/main" id="{95F8563A-7484-341F-EBB1-847563196A1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9" y="0"/>
            <a:ext cx="9139141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608701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52A5811-F082-2CAB-E152-5AF27B5596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BR"/>
          </a:p>
        </p:txBody>
      </p:sp>
      <p:pic>
        <p:nvPicPr>
          <p:cNvPr id="5" name="Espaço Reservado para Conteúdo 4">
            <a:extLst>
              <a:ext uri="{FF2B5EF4-FFF2-40B4-BE49-F238E27FC236}">
                <a16:creationId xmlns:a16="http://schemas.microsoft.com/office/drawing/2014/main" id="{847B6229-E47A-52C4-4434-B3C1EC6BC77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8663"/>
            <a:ext cx="9144000" cy="50857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558234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23889FF-45DA-053A-B5A5-80795A9134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BR"/>
          </a:p>
        </p:txBody>
      </p:sp>
      <p:pic>
        <p:nvPicPr>
          <p:cNvPr id="5" name="Espaço Reservado para Conteúdo 4">
            <a:extLst>
              <a:ext uri="{FF2B5EF4-FFF2-40B4-BE49-F238E27FC236}">
                <a16:creationId xmlns:a16="http://schemas.microsoft.com/office/drawing/2014/main" id="{F4C99D16-2EC3-831D-2826-DEB79FF6ED3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62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002957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9A891ED-7D14-0D23-4D7F-C2F41E4B04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BR"/>
          </a:p>
        </p:txBody>
      </p:sp>
      <p:pic>
        <p:nvPicPr>
          <p:cNvPr id="5" name="Espaço Reservado para Conteúdo 4">
            <a:extLst>
              <a:ext uri="{FF2B5EF4-FFF2-40B4-BE49-F238E27FC236}">
                <a16:creationId xmlns:a16="http://schemas.microsoft.com/office/drawing/2014/main" id="{F8D0985B-B7DE-04B1-512F-94B1B4B8879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77" y="0"/>
            <a:ext cx="913914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576914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A728A69-593F-FD72-C77C-36BA61CA5A2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 descr="Uma imagem contendo Forma&#10;&#10;Descrição gerada automaticamente">
            <a:extLst>
              <a:ext uri="{FF2B5EF4-FFF2-40B4-BE49-F238E27FC236}">
                <a16:creationId xmlns:a16="http://schemas.microsoft.com/office/drawing/2014/main" id="{33E7713E-21DE-E9EA-9D4D-46B615340DE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/>
          <a:srcRect l="4497" t="64410" r="823" b="27257"/>
          <a:stretch/>
        </p:blipFill>
        <p:spPr>
          <a:xfrm>
            <a:off x="0" y="4587974"/>
            <a:ext cx="9144000" cy="555526"/>
          </a:xfrm>
          <a:prstGeom prst="rect">
            <a:avLst/>
          </a:prstGeom>
        </p:spPr>
      </p:pic>
      <p:pic>
        <p:nvPicPr>
          <p:cNvPr id="5" name="Gráfico 13">
            <a:extLst>
              <a:ext uri="{FF2B5EF4-FFF2-40B4-BE49-F238E27FC236}">
                <a16:creationId xmlns:a16="http://schemas.microsoft.com/office/drawing/2014/main" id="{A314D958-A346-96D3-1E8B-326765FFDF6C}"/>
              </a:ext>
            </a:extLst>
          </p:cNvPr>
          <p:cNvPicPr>
            <a:picLocks noChangeAspect="1"/>
          </p:cNvPicPr>
          <p:nvPr/>
        </p:nvPicPr>
        <p:blipFill>
          <a:blip cstate="print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380312" y="4695484"/>
            <a:ext cx="1224136" cy="324538"/>
          </a:xfrm>
          <a:prstGeom prst="rect">
            <a:avLst/>
          </a:prstGeom>
        </p:spPr>
      </p:pic>
      <p:pic>
        <p:nvPicPr>
          <p:cNvPr id="6" name="Gráfico 21">
            <a:extLst>
              <a:ext uri="{FF2B5EF4-FFF2-40B4-BE49-F238E27FC236}">
                <a16:creationId xmlns:a16="http://schemas.microsoft.com/office/drawing/2014/main" id="{34300C4E-1AA3-9A54-4070-DAD29E420B7A}"/>
              </a:ext>
            </a:extLst>
          </p:cNvPr>
          <p:cNvPicPr>
            <a:picLocks noChangeAspect="1"/>
          </p:cNvPicPr>
          <p:nvPr/>
        </p:nvPicPr>
        <p:blipFill>
          <a:blip cstate="print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67544" y="4668039"/>
            <a:ext cx="1296144" cy="430098"/>
          </a:xfrm>
          <a:prstGeom prst="rect">
            <a:avLst/>
          </a:prstGeom>
        </p:spPr>
      </p:pic>
      <p:pic>
        <p:nvPicPr>
          <p:cNvPr id="3" name="Imagem 2">
            <a:extLst>
              <a:ext uri="{FF2B5EF4-FFF2-40B4-BE49-F238E27FC236}">
                <a16:creationId xmlns:a16="http://schemas.microsoft.com/office/drawing/2014/main" id="{40B84773-F4C5-46B3-B84A-F86573B40BB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9" y="0"/>
            <a:ext cx="9139141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725543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075B65C-6FFC-5C5A-DA9C-3B0644918B6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 descr="Uma imagem contendo Forma&#10;&#10;Descrição gerada automaticamente">
            <a:extLst>
              <a:ext uri="{FF2B5EF4-FFF2-40B4-BE49-F238E27FC236}">
                <a16:creationId xmlns:a16="http://schemas.microsoft.com/office/drawing/2014/main" id="{B5C15DDE-5CE3-EB9B-E6C0-001A3B151FB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/>
          <a:srcRect l="4497" t="64410" r="823" b="27257"/>
          <a:stretch/>
        </p:blipFill>
        <p:spPr>
          <a:xfrm>
            <a:off x="0" y="4587974"/>
            <a:ext cx="9144000" cy="555526"/>
          </a:xfrm>
          <a:prstGeom prst="rect">
            <a:avLst/>
          </a:prstGeom>
        </p:spPr>
      </p:pic>
      <p:pic>
        <p:nvPicPr>
          <p:cNvPr id="5" name="Gráfico 13">
            <a:extLst>
              <a:ext uri="{FF2B5EF4-FFF2-40B4-BE49-F238E27FC236}">
                <a16:creationId xmlns:a16="http://schemas.microsoft.com/office/drawing/2014/main" id="{CF6B95BF-BC65-54F1-ACD4-AE9FE2142ED9}"/>
              </a:ext>
            </a:extLst>
          </p:cNvPr>
          <p:cNvPicPr>
            <a:picLocks noChangeAspect="1"/>
          </p:cNvPicPr>
          <p:nvPr/>
        </p:nvPicPr>
        <p:blipFill>
          <a:blip cstate="print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380312" y="4695484"/>
            <a:ext cx="1224136" cy="324538"/>
          </a:xfrm>
          <a:prstGeom prst="rect">
            <a:avLst/>
          </a:prstGeom>
        </p:spPr>
      </p:pic>
      <p:pic>
        <p:nvPicPr>
          <p:cNvPr id="6" name="Gráfico 21">
            <a:extLst>
              <a:ext uri="{FF2B5EF4-FFF2-40B4-BE49-F238E27FC236}">
                <a16:creationId xmlns:a16="http://schemas.microsoft.com/office/drawing/2014/main" id="{9445D0C9-0792-41A0-B4D0-DD335A7871BF}"/>
              </a:ext>
            </a:extLst>
          </p:cNvPr>
          <p:cNvPicPr>
            <a:picLocks noChangeAspect="1"/>
          </p:cNvPicPr>
          <p:nvPr/>
        </p:nvPicPr>
        <p:blipFill>
          <a:blip cstate="print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67544" y="4668039"/>
            <a:ext cx="1296144" cy="430098"/>
          </a:xfrm>
          <a:prstGeom prst="rect">
            <a:avLst/>
          </a:prstGeom>
        </p:spPr>
      </p:pic>
      <p:pic>
        <p:nvPicPr>
          <p:cNvPr id="15" name="Imagem 14">
            <a:extLst>
              <a:ext uri="{FF2B5EF4-FFF2-40B4-BE49-F238E27FC236}">
                <a16:creationId xmlns:a16="http://schemas.microsoft.com/office/drawing/2014/main" id="{9AC044B0-5834-47BE-CD03-33B0F009645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9" y="0"/>
            <a:ext cx="9139141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956594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F04A261-299C-8827-0BB6-DC8DAFE986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áfico 13">
            <a:extLst>
              <a:ext uri="{FF2B5EF4-FFF2-40B4-BE49-F238E27FC236}">
                <a16:creationId xmlns:a16="http://schemas.microsoft.com/office/drawing/2014/main" id="{E38B20F3-49B5-9971-1CA8-5DE860DA47E6}"/>
              </a:ext>
            </a:extLst>
          </p:cNvPr>
          <p:cNvPicPr>
            <a:picLocks noChangeAspect="1"/>
          </p:cNvPicPr>
          <p:nvPr/>
        </p:nvPicPr>
        <p:blipFill>
          <a:blip cstate="print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7380312" y="4695484"/>
            <a:ext cx="1224136" cy="324538"/>
          </a:xfrm>
          <a:prstGeom prst="rect">
            <a:avLst/>
          </a:prstGeom>
        </p:spPr>
      </p:pic>
      <p:pic>
        <p:nvPicPr>
          <p:cNvPr id="10" name="Imagem 9">
            <a:extLst>
              <a:ext uri="{FF2B5EF4-FFF2-40B4-BE49-F238E27FC236}">
                <a16:creationId xmlns:a16="http://schemas.microsoft.com/office/drawing/2014/main" id="{AB0D5413-7B01-971F-53A4-465678F8BD6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9" y="0"/>
            <a:ext cx="9139141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790233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206C14E-558D-8FFE-378B-F23C1B70A97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 descr="Uma imagem contendo Forma&#10;&#10;Descrição gerada automaticamente">
            <a:extLst>
              <a:ext uri="{FF2B5EF4-FFF2-40B4-BE49-F238E27FC236}">
                <a16:creationId xmlns:a16="http://schemas.microsoft.com/office/drawing/2014/main" id="{F528CB3B-FDFB-8273-1FA3-4A486A57CCA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/>
          <a:srcRect l="4497" t="64410" r="823" b="27257"/>
          <a:stretch/>
        </p:blipFill>
        <p:spPr>
          <a:xfrm>
            <a:off x="0" y="4587974"/>
            <a:ext cx="9144000" cy="555526"/>
          </a:xfrm>
          <a:prstGeom prst="rect">
            <a:avLst/>
          </a:prstGeom>
        </p:spPr>
      </p:pic>
      <p:pic>
        <p:nvPicPr>
          <p:cNvPr id="5" name="Gráfico 13">
            <a:extLst>
              <a:ext uri="{FF2B5EF4-FFF2-40B4-BE49-F238E27FC236}">
                <a16:creationId xmlns:a16="http://schemas.microsoft.com/office/drawing/2014/main" id="{2D2D67EC-2C77-7346-BFEC-69E8AA4654F8}"/>
              </a:ext>
            </a:extLst>
          </p:cNvPr>
          <p:cNvPicPr>
            <a:picLocks noChangeAspect="1"/>
          </p:cNvPicPr>
          <p:nvPr/>
        </p:nvPicPr>
        <p:blipFill>
          <a:blip cstate="print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380312" y="4695484"/>
            <a:ext cx="1224136" cy="324538"/>
          </a:xfrm>
          <a:prstGeom prst="rect">
            <a:avLst/>
          </a:prstGeom>
        </p:spPr>
      </p:pic>
      <p:pic>
        <p:nvPicPr>
          <p:cNvPr id="6" name="Gráfico 21">
            <a:extLst>
              <a:ext uri="{FF2B5EF4-FFF2-40B4-BE49-F238E27FC236}">
                <a16:creationId xmlns:a16="http://schemas.microsoft.com/office/drawing/2014/main" id="{48ABA516-959E-7B66-7CC2-CF7218DF91A0}"/>
              </a:ext>
            </a:extLst>
          </p:cNvPr>
          <p:cNvPicPr>
            <a:picLocks noChangeAspect="1"/>
          </p:cNvPicPr>
          <p:nvPr/>
        </p:nvPicPr>
        <p:blipFill>
          <a:blip cstate="print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67544" y="4668039"/>
            <a:ext cx="1296144" cy="430098"/>
          </a:xfrm>
          <a:prstGeom prst="rect">
            <a:avLst/>
          </a:prstGeom>
        </p:spPr>
      </p:pic>
      <p:pic>
        <p:nvPicPr>
          <p:cNvPr id="9" name="Imagem 8">
            <a:extLst>
              <a:ext uri="{FF2B5EF4-FFF2-40B4-BE49-F238E27FC236}">
                <a16:creationId xmlns:a16="http://schemas.microsoft.com/office/drawing/2014/main" id="{A7E0066A-7C73-3D05-B536-C6E7604F90F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9" y="0"/>
            <a:ext cx="9139141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003821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1278A0B-F043-D269-627E-2140FC524AE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 descr="Uma imagem contendo Forma&#10;&#10;Descrição gerada automaticamente">
            <a:extLst>
              <a:ext uri="{FF2B5EF4-FFF2-40B4-BE49-F238E27FC236}">
                <a16:creationId xmlns:a16="http://schemas.microsoft.com/office/drawing/2014/main" id="{A990C670-6339-977C-013D-BCADE51BF31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/>
          <a:srcRect l="4497" t="64410" r="823" b="27257"/>
          <a:stretch/>
        </p:blipFill>
        <p:spPr>
          <a:xfrm>
            <a:off x="0" y="4587974"/>
            <a:ext cx="9144000" cy="555526"/>
          </a:xfrm>
          <a:prstGeom prst="rect">
            <a:avLst/>
          </a:prstGeom>
        </p:spPr>
      </p:pic>
      <p:pic>
        <p:nvPicPr>
          <p:cNvPr id="5" name="Gráfico 13">
            <a:extLst>
              <a:ext uri="{FF2B5EF4-FFF2-40B4-BE49-F238E27FC236}">
                <a16:creationId xmlns:a16="http://schemas.microsoft.com/office/drawing/2014/main" id="{58BE2A65-5541-CCED-B10F-A09A5BF058BC}"/>
              </a:ext>
            </a:extLst>
          </p:cNvPr>
          <p:cNvPicPr>
            <a:picLocks noChangeAspect="1"/>
          </p:cNvPicPr>
          <p:nvPr/>
        </p:nvPicPr>
        <p:blipFill>
          <a:blip cstate="print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380312" y="4695484"/>
            <a:ext cx="1224136" cy="324538"/>
          </a:xfrm>
          <a:prstGeom prst="rect">
            <a:avLst/>
          </a:prstGeom>
        </p:spPr>
      </p:pic>
      <p:pic>
        <p:nvPicPr>
          <p:cNvPr id="6" name="Gráfico 21">
            <a:extLst>
              <a:ext uri="{FF2B5EF4-FFF2-40B4-BE49-F238E27FC236}">
                <a16:creationId xmlns:a16="http://schemas.microsoft.com/office/drawing/2014/main" id="{18A6DE4E-1891-6015-4165-A9221B5F8FEA}"/>
              </a:ext>
            </a:extLst>
          </p:cNvPr>
          <p:cNvPicPr>
            <a:picLocks noChangeAspect="1"/>
          </p:cNvPicPr>
          <p:nvPr/>
        </p:nvPicPr>
        <p:blipFill>
          <a:blip cstate="print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67544" y="4668039"/>
            <a:ext cx="1296144" cy="430098"/>
          </a:xfrm>
          <a:prstGeom prst="rect">
            <a:avLst/>
          </a:prstGeom>
        </p:spPr>
      </p:pic>
      <p:pic>
        <p:nvPicPr>
          <p:cNvPr id="3" name="Imagem 2">
            <a:extLst>
              <a:ext uri="{FF2B5EF4-FFF2-40B4-BE49-F238E27FC236}">
                <a16:creationId xmlns:a16="http://schemas.microsoft.com/office/drawing/2014/main" id="{0392C974-065C-D9CA-56FF-0E6C8B24992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9" y="0"/>
            <a:ext cx="9139141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827433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FBCAAB8-AA49-CE9D-52E2-EC7135CBF43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 descr="Uma imagem contendo Forma&#10;&#10;Descrição gerada automaticamente">
            <a:extLst>
              <a:ext uri="{FF2B5EF4-FFF2-40B4-BE49-F238E27FC236}">
                <a16:creationId xmlns:a16="http://schemas.microsoft.com/office/drawing/2014/main" id="{E505AD59-0A0E-2204-D432-667027ECD64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/>
          <a:srcRect l="4497" t="64410" r="823" b="27257"/>
          <a:stretch/>
        </p:blipFill>
        <p:spPr>
          <a:xfrm>
            <a:off x="0" y="4587974"/>
            <a:ext cx="9144000" cy="555526"/>
          </a:xfrm>
          <a:prstGeom prst="rect">
            <a:avLst/>
          </a:prstGeom>
        </p:spPr>
      </p:pic>
      <p:pic>
        <p:nvPicPr>
          <p:cNvPr id="5" name="Gráfico 13">
            <a:extLst>
              <a:ext uri="{FF2B5EF4-FFF2-40B4-BE49-F238E27FC236}">
                <a16:creationId xmlns:a16="http://schemas.microsoft.com/office/drawing/2014/main" id="{4758D3C2-9428-28F0-FC6B-320B8211AA72}"/>
              </a:ext>
            </a:extLst>
          </p:cNvPr>
          <p:cNvPicPr>
            <a:picLocks noChangeAspect="1"/>
          </p:cNvPicPr>
          <p:nvPr/>
        </p:nvPicPr>
        <p:blipFill>
          <a:blip cstate="print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380312" y="4695484"/>
            <a:ext cx="1224136" cy="324538"/>
          </a:xfrm>
          <a:prstGeom prst="rect">
            <a:avLst/>
          </a:prstGeom>
        </p:spPr>
      </p:pic>
      <p:pic>
        <p:nvPicPr>
          <p:cNvPr id="6" name="Gráfico 21">
            <a:extLst>
              <a:ext uri="{FF2B5EF4-FFF2-40B4-BE49-F238E27FC236}">
                <a16:creationId xmlns:a16="http://schemas.microsoft.com/office/drawing/2014/main" id="{2BCF9246-847B-55EF-4126-5EB640E0B167}"/>
              </a:ext>
            </a:extLst>
          </p:cNvPr>
          <p:cNvPicPr>
            <a:picLocks noChangeAspect="1"/>
          </p:cNvPicPr>
          <p:nvPr/>
        </p:nvPicPr>
        <p:blipFill>
          <a:blip cstate="print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67544" y="4668039"/>
            <a:ext cx="1296144" cy="430098"/>
          </a:xfrm>
          <a:prstGeom prst="rect">
            <a:avLst/>
          </a:prstGeom>
        </p:spPr>
      </p:pic>
      <p:pic>
        <p:nvPicPr>
          <p:cNvPr id="7" name="Imagem 6">
            <a:extLst>
              <a:ext uri="{FF2B5EF4-FFF2-40B4-BE49-F238E27FC236}">
                <a16:creationId xmlns:a16="http://schemas.microsoft.com/office/drawing/2014/main" id="{4F0134AE-8B91-A009-11B2-4CF78DA059E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9" y="0"/>
            <a:ext cx="9139141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186069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6A05AE4-6AFD-68AF-6911-6A9962003B9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143" y="0"/>
            <a:ext cx="9141714" cy="51435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3" name="Imagem 2">
            <a:extLst>
              <a:ext uri="{FF2B5EF4-FFF2-40B4-BE49-F238E27FC236}">
                <a16:creationId xmlns:a16="http://schemas.microsoft.com/office/drawing/2014/main" id="{208344FF-4275-9803-4EF5-40535125D79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"/>
          <a:stretch>
            <a:fillRect/>
          </a:stretch>
        </p:blipFill>
        <p:spPr>
          <a:xfrm>
            <a:off x="20" y="961"/>
            <a:ext cx="9143980" cy="5142539"/>
          </a:xfrm>
          <a:prstGeom prst="rect">
            <a:avLst/>
          </a:prstGeom>
        </p:spPr>
      </p:pic>
      <p:pic>
        <p:nvPicPr>
          <p:cNvPr id="4" name="Imagem 3" descr="Uma imagem contendo Forma&#10;&#10;Descrição gerada automaticamente">
            <a:extLst>
              <a:ext uri="{FF2B5EF4-FFF2-40B4-BE49-F238E27FC236}">
                <a16:creationId xmlns:a16="http://schemas.microsoft.com/office/drawing/2014/main" id="{52AB4CB8-19E2-C48A-9340-483DC052A67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/>
          <a:srcRect l="4497" t="64410" r="823" b="27257"/>
          <a:stretch/>
        </p:blipFill>
        <p:spPr>
          <a:xfrm>
            <a:off x="0" y="4587974"/>
            <a:ext cx="9144000" cy="555526"/>
          </a:xfrm>
          <a:prstGeom prst="rect">
            <a:avLst/>
          </a:prstGeom>
        </p:spPr>
      </p:pic>
      <p:pic>
        <p:nvPicPr>
          <p:cNvPr id="5" name="Gráfico 13">
            <a:extLst>
              <a:ext uri="{FF2B5EF4-FFF2-40B4-BE49-F238E27FC236}">
                <a16:creationId xmlns:a16="http://schemas.microsoft.com/office/drawing/2014/main" id="{2909F0B2-67C6-5A05-EE31-3E09818FFB77}"/>
              </a:ext>
            </a:extLst>
          </p:cNvPr>
          <p:cNvPicPr>
            <a:picLocks noChangeAspect="1"/>
          </p:cNvPicPr>
          <p:nvPr/>
        </p:nvPicPr>
        <p:blipFill>
          <a:blip cstate="print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380312" y="4695484"/>
            <a:ext cx="1224136" cy="324538"/>
          </a:xfrm>
          <a:prstGeom prst="rect">
            <a:avLst/>
          </a:prstGeom>
        </p:spPr>
      </p:pic>
      <p:pic>
        <p:nvPicPr>
          <p:cNvPr id="6" name="Gráfico 21">
            <a:extLst>
              <a:ext uri="{FF2B5EF4-FFF2-40B4-BE49-F238E27FC236}">
                <a16:creationId xmlns:a16="http://schemas.microsoft.com/office/drawing/2014/main" id="{0CEB40DE-926B-AA64-1482-5212761D6EA2}"/>
              </a:ext>
            </a:extLst>
          </p:cNvPr>
          <p:cNvPicPr>
            <a:picLocks noChangeAspect="1"/>
          </p:cNvPicPr>
          <p:nvPr/>
        </p:nvPicPr>
        <p:blipFill>
          <a:blip cstate="print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67544" y="4668039"/>
            <a:ext cx="1296144" cy="4300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424573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B73369F-8189-F2BE-1A88-4928147A4F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 descr="Uma imagem contendo Forma&#10;&#10;Descrição gerada automaticamente">
            <a:extLst>
              <a:ext uri="{FF2B5EF4-FFF2-40B4-BE49-F238E27FC236}">
                <a16:creationId xmlns:a16="http://schemas.microsoft.com/office/drawing/2014/main" id="{C13AD1F5-1796-0A83-511F-7EA1C73DB7E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/>
          <a:srcRect l="4497" t="64410" r="823" b="27257"/>
          <a:stretch/>
        </p:blipFill>
        <p:spPr>
          <a:xfrm>
            <a:off x="0" y="4587974"/>
            <a:ext cx="9144000" cy="555526"/>
          </a:xfrm>
          <a:prstGeom prst="rect">
            <a:avLst/>
          </a:prstGeom>
        </p:spPr>
      </p:pic>
      <p:pic>
        <p:nvPicPr>
          <p:cNvPr id="5" name="Gráfico 13">
            <a:extLst>
              <a:ext uri="{FF2B5EF4-FFF2-40B4-BE49-F238E27FC236}">
                <a16:creationId xmlns:a16="http://schemas.microsoft.com/office/drawing/2014/main" id="{81E39A8A-3339-EBB6-8400-BD06B5253C9B}"/>
              </a:ext>
            </a:extLst>
          </p:cNvPr>
          <p:cNvPicPr>
            <a:picLocks noChangeAspect="1"/>
          </p:cNvPicPr>
          <p:nvPr/>
        </p:nvPicPr>
        <p:blipFill>
          <a:blip cstate="print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380312" y="4695484"/>
            <a:ext cx="1224136" cy="324538"/>
          </a:xfrm>
          <a:prstGeom prst="rect">
            <a:avLst/>
          </a:prstGeom>
        </p:spPr>
      </p:pic>
      <p:pic>
        <p:nvPicPr>
          <p:cNvPr id="6" name="Gráfico 21">
            <a:extLst>
              <a:ext uri="{FF2B5EF4-FFF2-40B4-BE49-F238E27FC236}">
                <a16:creationId xmlns:a16="http://schemas.microsoft.com/office/drawing/2014/main" id="{587C23DD-DE96-D68A-E2C2-B662F3E42D65}"/>
              </a:ext>
            </a:extLst>
          </p:cNvPr>
          <p:cNvPicPr>
            <a:picLocks noChangeAspect="1"/>
          </p:cNvPicPr>
          <p:nvPr/>
        </p:nvPicPr>
        <p:blipFill>
          <a:blip cstate="print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67544" y="4668039"/>
            <a:ext cx="1296144" cy="430098"/>
          </a:xfrm>
          <a:prstGeom prst="rect">
            <a:avLst/>
          </a:prstGeom>
        </p:spPr>
      </p:pic>
      <p:sp>
        <p:nvSpPr>
          <p:cNvPr id="7" name="Espaço Reservado para Conteúdo 2">
            <a:extLst>
              <a:ext uri="{FF2B5EF4-FFF2-40B4-BE49-F238E27FC236}">
                <a16:creationId xmlns:a16="http://schemas.microsoft.com/office/drawing/2014/main" id="{3CBFADE0-F528-0764-FB1D-404CF582EEA6}"/>
              </a:ext>
            </a:extLst>
          </p:cNvPr>
          <p:cNvSpPr txBox="1">
            <a:spLocks/>
          </p:cNvSpPr>
          <p:nvPr/>
        </p:nvSpPr>
        <p:spPr>
          <a:xfrm>
            <a:off x="384275" y="158676"/>
            <a:ext cx="8219256" cy="68488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endParaRPr lang="pt-BR" sz="2400" b="1" dirty="0">
              <a:latin typeface="Montserrat" panose="00000500000000000000" pitchFamily="2" charset="0"/>
            </a:endParaRPr>
          </a:p>
        </p:txBody>
      </p:sp>
      <p:pic>
        <p:nvPicPr>
          <p:cNvPr id="8" name="Imagem 7">
            <a:extLst>
              <a:ext uri="{FF2B5EF4-FFF2-40B4-BE49-F238E27FC236}">
                <a16:creationId xmlns:a16="http://schemas.microsoft.com/office/drawing/2014/main" id="{A28951EC-CB2A-1C29-CC4A-03D0BB0067B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9" y="0"/>
            <a:ext cx="9139141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558743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210FD74-CB76-5C21-A63F-AF83DF6E01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 descr="Uma imagem contendo Forma&#10;&#10;Descrição gerada automaticamente">
            <a:extLst>
              <a:ext uri="{FF2B5EF4-FFF2-40B4-BE49-F238E27FC236}">
                <a16:creationId xmlns:a16="http://schemas.microsoft.com/office/drawing/2014/main" id="{D8160F9A-141A-49E3-EE67-6E0A7B2CA32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/>
          <a:srcRect l="4497" t="64410" r="823" b="27257"/>
          <a:stretch/>
        </p:blipFill>
        <p:spPr>
          <a:xfrm>
            <a:off x="0" y="4587974"/>
            <a:ext cx="9144000" cy="555526"/>
          </a:xfrm>
          <a:prstGeom prst="rect">
            <a:avLst/>
          </a:prstGeom>
        </p:spPr>
      </p:pic>
      <p:pic>
        <p:nvPicPr>
          <p:cNvPr id="5" name="Gráfico 13">
            <a:extLst>
              <a:ext uri="{FF2B5EF4-FFF2-40B4-BE49-F238E27FC236}">
                <a16:creationId xmlns:a16="http://schemas.microsoft.com/office/drawing/2014/main" id="{2EABAD44-02C3-7A63-B0D5-4F6AFEAFCFA3}"/>
              </a:ext>
            </a:extLst>
          </p:cNvPr>
          <p:cNvPicPr>
            <a:picLocks noChangeAspect="1"/>
          </p:cNvPicPr>
          <p:nvPr/>
        </p:nvPicPr>
        <p:blipFill>
          <a:blip cstate="print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380312" y="4695484"/>
            <a:ext cx="1224136" cy="324538"/>
          </a:xfrm>
          <a:prstGeom prst="rect">
            <a:avLst/>
          </a:prstGeom>
        </p:spPr>
      </p:pic>
      <p:pic>
        <p:nvPicPr>
          <p:cNvPr id="6" name="Gráfico 21">
            <a:extLst>
              <a:ext uri="{FF2B5EF4-FFF2-40B4-BE49-F238E27FC236}">
                <a16:creationId xmlns:a16="http://schemas.microsoft.com/office/drawing/2014/main" id="{D2C62235-4EAE-743A-991A-31F545016A9F}"/>
              </a:ext>
            </a:extLst>
          </p:cNvPr>
          <p:cNvPicPr>
            <a:picLocks noChangeAspect="1"/>
          </p:cNvPicPr>
          <p:nvPr/>
        </p:nvPicPr>
        <p:blipFill>
          <a:blip cstate="print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67544" y="4668039"/>
            <a:ext cx="1296144" cy="430098"/>
          </a:xfrm>
          <a:prstGeom prst="rect">
            <a:avLst/>
          </a:prstGeom>
        </p:spPr>
      </p:pic>
      <p:sp>
        <p:nvSpPr>
          <p:cNvPr id="7" name="Espaço Reservado para Conteúdo 2">
            <a:extLst>
              <a:ext uri="{FF2B5EF4-FFF2-40B4-BE49-F238E27FC236}">
                <a16:creationId xmlns:a16="http://schemas.microsoft.com/office/drawing/2014/main" id="{71479567-12F6-EF0E-901C-84E445157CF3}"/>
              </a:ext>
            </a:extLst>
          </p:cNvPr>
          <p:cNvSpPr txBox="1">
            <a:spLocks/>
          </p:cNvSpPr>
          <p:nvPr/>
        </p:nvSpPr>
        <p:spPr>
          <a:xfrm>
            <a:off x="384275" y="158676"/>
            <a:ext cx="8219256" cy="68488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endParaRPr lang="pt-BR" sz="2400" b="1" dirty="0">
              <a:latin typeface="Montserrat" panose="00000500000000000000" pitchFamily="2" charset="0"/>
            </a:endParaRPr>
          </a:p>
        </p:txBody>
      </p:sp>
      <p:pic>
        <p:nvPicPr>
          <p:cNvPr id="8" name="Espaço Reservado para Conteúdo 7">
            <a:extLst>
              <a:ext uri="{FF2B5EF4-FFF2-40B4-BE49-F238E27FC236}">
                <a16:creationId xmlns:a16="http://schemas.microsoft.com/office/drawing/2014/main" id="{E43A5A3F-5C6C-9707-09B9-86C4B6AB67F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735"/>
            <a:ext cx="9144000" cy="51462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48459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7DEDCD7-45DE-BACD-4335-4C25833D95A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 descr="Uma imagem contendo Forma&#10;&#10;Descrição gerada automaticamente">
            <a:extLst>
              <a:ext uri="{FF2B5EF4-FFF2-40B4-BE49-F238E27FC236}">
                <a16:creationId xmlns:a16="http://schemas.microsoft.com/office/drawing/2014/main" id="{5703269D-2A64-5A90-ADB4-63F6889C9C6D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/>
          <a:srcRect l="4497" t="64410" r="823" b="27257"/>
          <a:stretch/>
        </p:blipFill>
        <p:spPr>
          <a:xfrm>
            <a:off x="0" y="4587974"/>
            <a:ext cx="9144000" cy="555526"/>
          </a:xfrm>
          <a:prstGeom prst="rect">
            <a:avLst/>
          </a:prstGeom>
        </p:spPr>
      </p:pic>
      <p:pic>
        <p:nvPicPr>
          <p:cNvPr id="5" name="Gráfico 13">
            <a:extLst>
              <a:ext uri="{FF2B5EF4-FFF2-40B4-BE49-F238E27FC236}">
                <a16:creationId xmlns:a16="http://schemas.microsoft.com/office/drawing/2014/main" id="{196203C1-8482-6D7C-7FC4-67C6926211B5}"/>
              </a:ext>
            </a:extLst>
          </p:cNvPr>
          <p:cNvPicPr>
            <a:picLocks noChangeAspect="1"/>
          </p:cNvPicPr>
          <p:nvPr/>
        </p:nvPicPr>
        <p:blipFill>
          <a:blip cstate="print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380312" y="4695484"/>
            <a:ext cx="1224136" cy="324538"/>
          </a:xfrm>
          <a:prstGeom prst="rect">
            <a:avLst/>
          </a:prstGeom>
        </p:spPr>
      </p:pic>
      <p:pic>
        <p:nvPicPr>
          <p:cNvPr id="6" name="Gráfico 21">
            <a:extLst>
              <a:ext uri="{FF2B5EF4-FFF2-40B4-BE49-F238E27FC236}">
                <a16:creationId xmlns:a16="http://schemas.microsoft.com/office/drawing/2014/main" id="{A48CEA62-F5C1-C542-B5A2-C29CB516E88D}"/>
              </a:ext>
            </a:extLst>
          </p:cNvPr>
          <p:cNvPicPr>
            <a:picLocks noChangeAspect="1"/>
          </p:cNvPicPr>
          <p:nvPr/>
        </p:nvPicPr>
        <p:blipFill>
          <a:blip cstate="print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67544" y="4668039"/>
            <a:ext cx="1296144" cy="430098"/>
          </a:xfrm>
          <a:prstGeom prst="rect">
            <a:avLst/>
          </a:prstGeom>
        </p:spPr>
      </p:pic>
      <p:pic>
        <p:nvPicPr>
          <p:cNvPr id="14" name="Imagem 13">
            <a:extLst>
              <a:ext uri="{FF2B5EF4-FFF2-40B4-BE49-F238E27FC236}">
                <a16:creationId xmlns:a16="http://schemas.microsoft.com/office/drawing/2014/main" id="{9A50A1EC-C1F4-569F-96EC-991194223D7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9" y="0"/>
            <a:ext cx="9139141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496855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C421E1-8E24-8FF4-8663-ECC40537947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 descr="Uma imagem contendo Forma&#10;&#10;Descrição gerada automaticamente">
            <a:extLst>
              <a:ext uri="{FF2B5EF4-FFF2-40B4-BE49-F238E27FC236}">
                <a16:creationId xmlns:a16="http://schemas.microsoft.com/office/drawing/2014/main" id="{90E0D1A5-CDE2-4EFA-0CF3-BDD07CE7E622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/>
          <a:srcRect l="4497" t="64410" r="823" b="27257"/>
          <a:stretch/>
        </p:blipFill>
        <p:spPr>
          <a:xfrm>
            <a:off x="0" y="4587974"/>
            <a:ext cx="9144000" cy="555526"/>
          </a:xfrm>
          <a:prstGeom prst="rect">
            <a:avLst/>
          </a:prstGeom>
        </p:spPr>
      </p:pic>
      <p:pic>
        <p:nvPicPr>
          <p:cNvPr id="5" name="Gráfico 13">
            <a:extLst>
              <a:ext uri="{FF2B5EF4-FFF2-40B4-BE49-F238E27FC236}">
                <a16:creationId xmlns:a16="http://schemas.microsoft.com/office/drawing/2014/main" id="{86E53028-D13C-97A4-1E50-0EEBBC4799F0}"/>
              </a:ext>
            </a:extLst>
          </p:cNvPr>
          <p:cNvPicPr>
            <a:picLocks noChangeAspect="1"/>
          </p:cNvPicPr>
          <p:nvPr/>
        </p:nvPicPr>
        <p:blipFill>
          <a:blip cstate="print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380312" y="4695484"/>
            <a:ext cx="1224136" cy="324538"/>
          </a:xfrm>
          <a:prstGeom prst="rect">
            <a:avLst/>
          </a:prstGeom>
        </p:spPr>
      </p:pic>
      <p:pic>
        <p:nvPicPr>
          <p:cNvPr id="6" name="Gráfico 21">
            <a:extLst>
              <a:ext uri="{FF2B5EF4-FFF2-40B4-BE49-F238E27FC236}">
                <a16:creationId xmlns:a16="http://schemas.microsoft.com/office/drawing/2014/main" id="{A938830D-E6FA-5085-2707-A2E28B247265}"/>
              </a:ext>
            </a:extLst>
          </p:cNvPr>
          <p:cNvPicPr>
            <a:picLocks noChangeAspect="1"/>
          </p:cNvPicPr>
          <p:nvPr/>
        </p:nvPicPr>
        <p:blipFill>
          <a:blip cstate="print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67544" y="4668039"/>
            <a:ext cx="1296144" cy="430098"/>
          </a:xfrm>
          <a:prstGeom prst="rect">
            <a:avLst/>
          </a:prstGeom>
        </p:spPr>
      </p:pic>
      <p:pic>
        <p:nvPicPr>
          <p:cNvPr id="8" name="Imagem 7">
            <a:extLst>
              <a:ext uri="{FF2B5EF4-FFF2-40B4-BE49-F238E27FC236}">
                <a16:creationId xmlns:a16="http://schemas.microsoft.com/office/drawing/2014/main" id="{3B1ED32B-B1AA-2D69-DAD1-C7EEB3BE496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9" y="0"/>
            <a:ext cx="9139141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650354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BD11F8-0FAB-ED43-4612-BEDCE7214C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 descr="Uma imagem contendo Forma&#10;&#10;Descrição gerada automaticamente">
            <a:extLst>
              <a:ext uri="{FF2B5EF4-FFF2-40B4-BE49-F238E27FC236}">
                <a16:creationId xmlns:a16="http://schemas.microsoft.com/office/drawing/2014/main" id="{16E5CD19-458C-9C86-CBD2-4AB0460F6E1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/>
          <a:srcRect l="4497" t="64410" r="823" b="27257"/>
          <a:stretch/>
        </p:blipFill>
        <p:spPr>
          <a:xfrm>
            <a:off x="0" y="4587974"/>
            <a:ext cx="9144000" cy="555526"/>
          </a:xfrm>
          <a:prstGeom prst="rect">
            <a:avLst/>
          </a:prstGeom>
        </p:spPr>
      </p:pic>
      <p:pic>
        <p:nvPicPr>
          <p:cNvPr id="5" name="Gráfico 13">
            <a:extLst>
              <a:ext uri="{FF2B5EF4-FFF2-40B4-BE49-F238E27FC236}">
                <a16:creationId xmlns:a16="http://schemas.microsoft.com/office/drawing/2014/main" id="{8756CAA4-7A7F-152B-BEDF-7D9EB8F6AEBA}"/>
              </a:ext>
            </a:extLst>
          </p:cNvPr>
          <p:cNvPicPr>
            <a:picLocks noChangeAspect="1"/>
          </p:cNvPicPr>
          <p:nvPr/>
        </p:nvPicPr>
        <p:blipFill>
          <a:blip cstate="print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380312" y="4695484"/>
            <a:ext cx="1224136" cy="324538"/>
          </a:xfrm>
          <a:prstGeom prst="rect">
            <a:avLst/>
          </a:prstGeom>
        </p:spPr>
      </p:pic>
      <p:pic>
        <p:nvPicPr>
          <p:cNvPr id="6" name="Gráfico 21">
            <a:extLst>
              <a:ext uri="{FF2B5EF4-FFF2-40B4-BE49-F238E27FC236}">
                <a16:creationId xmlns:a16="http://schemas.microsoft.com/office/drawing/2014/main" id="{AADE3A7F-B093-07EA-B064-67EBFD1C4A3B}"/>
              </a:ext>
            </a:extLst>
          </p:cNvPr>
          <p:cNvPicPr>
            <a:picLocks noChangeAspect="1"/>
          </p:cNvPicPr>
          <p:nvPr/>
        </p:nvPicPr>
        <p:blipFill>
          <a:blip cstate="print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67544" y="4668039"/>
            <a:ext cx="1296144" cy="430098"/>
          </a:xfrm>
          <a:prstGeom prst="rect">
            <a:avLst/>
          </a:prstGeom>
        </p:spPr>
      </p:pic>
      <p:sp>
        <p:nvSpPr>
          <p:cNvPr id="7" name="Espaço Reservado para Conteúdo 2">
            <a:extLst>
              <a:ext uri="{FF2B5EF4-FFF2-40B4-BE49-F238E27FC236}">
                <a16:creationId xmlns:a16="http://schemas.microsoft.com/office/drawing/2014/main" id="{1F12CEA7-98BB-7F53-0FD4-3B242F168F96}"/>
              </a:ext>
            </a:extLst>
          </p:cNvPr>
          <p:cNvSpPr txBox="1">
            <a:spLocks/>
          </p:cNvSpPr>
          <p:nvPr/>
        </p:nvSpPr>
        <p:spPr>
          <a:xfrm>
            <a:off x="384275" y="158676"/>
            <a:ext cx="8219256" cy="68488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endParaRPr lang="pt-BR" sz="2400" b="1" dirty="0">
              <a:latin typeface="Montserrat" panose="00000500000000000000" pitchFamily="2" charset="0"/>
            </a:endParaRPr>
          </a:p>
        </p:txBody>
      </p:sp>
      <p:pic>
        <p:nvPicPr>
          <p:cNvPr id="12" name="Espaço Reservado para Conteúdo 11">
            <a:extLst>
              <a:ext uri="{FF2B5EF4-FFF2-40B4-BE49-F238E27FC236}">
                <a16:creationId xmlns:a16="http://schemas.microsoft.com/office/drawing/2014/main" id="{ACF97A58-C1E3-019C-D04C-E3B8AC750BE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233042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C1BE387-012E-B571-EF4F-1E34BE2B1F6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 descr="Uma imagem contendo Forma&#10;&#10;Descrição gerada automaticamente">
            <a:extLst>
              <a:ext uri="{FF2B5EF4-FFF2-40B4-BE49-F238E27FC236}">
                <a16:creationId xmlns:a16="http://schemas.microsoft.com/office/drawing/2014/main" id="{1740F663-59B8-2A4C-D24F-46C574DAD67D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/>
          <a:srcRect l="4497" t="64410" r="823" b="27257"/>
          <a:stretch/>
        </p:blipFill>
        <p:spPr>
          <a:xfrm>
            <a:off x="0" y="4587974"/>
            <a:ext cx="9144000" cy="555526"/>
          </a:xfrm>
          <a:prstGeom prst="rect">
            <a:avLst/>
          </a:prstGeom>
        </p:spPr>
      </p:pic>
      <p:pic>
        <p:nvPicPr>
          <p:cNvPr id="5" name="Gráfico 13">
            <a:extLst>
              <a:ext uri="{FF2B5EF4-FFF2-40B4-BE49-F238E27FC236}">
                <a16:creationId xmlns:a16="http://schemas.microsoft.com/office/drawing/2014/main" id="{AACD378B-7D23-208F-7BB5-75FDEAD760FC}"/>
              </a:ext>
            </a:extLst>
          </p:cNvPr>
          <p:cNvPicPr>
            <a:picLocks noChangeAspect="1"/>
          </p:cNvPicPr>
          <p:nvPr/>
        </p:nvPicPr>
        <p:blipFill>
          <a:blip cstate="print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380312" y="4695484"/>
            <a:ext cx="1224136" cy="324538"/>
          </a:xfrm>
          <a:prstGeom prst="rect">
            <a:avLst/>
          </a:prstGeom>
        </p:spPr>
      </p:pic>
      <p:pic>
        <p:nvPicPr>
          <p:cNvPr id="6" name="Gráfico 21">
            <a:extLst>
              <a:ext uri="{FF2B5EF4-FFF2-40B4-BE49-F238E27FC236}">
                <a16:creationId xmlns:a16="http://schemas.microsoft.com/office/drawing/2014/main" id="{E1C08C15-7558-2F3D-8A9E-2720EA3BA68C}"/>
              </a:ext>
            </a:extLst>
          </p:cNvPr>
          <p:cNvPicPr>
            <a:picLocks noChangeAspect="1"/>
          </p:cNvPicPr>
          <p:nvPr/>
        </p:nvPicPr>
        <p:blipFill>
          <a:blip cstate="print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67544" y="4668039"/>
            <a:ext cx="1296144" cy="430098"/>
          </a:xfrm>
          <a:prstGeom prst="rect">
            <a:avLst/>
          </a:prstGeom>
        </p:spPr>
      </p:pic>
      <p:pic>
        <p:nvPicPr>
          <p:cNvPr id="19" name="Imagem 18">
            <a:extLst>
              <a:ext uri="{FF2B5EF4-FFF2-40B4-BE49-F238E27FC236}">
                <a16:creationId xmlns:a16="http://schemas.microsoft.com/office/drawing/2014/main" id="{435473FB-0A53-AF40-B990-B0E6F93BED5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3999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999234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3B23B21-791B-2D38-0627-F4743157DE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BR"/>
          </a:p>
        </p:txBody>
      </p:sp>
      <p:pic>
        <p:nvPicPr>
          <p:cNvPr id="9" name="Espaço Reservado para Conteúdo 8">
            <a:extLst>
              <a:ext uri="{FF2B5EF4-FFF2-40B4-BE49-F238E27FC236}">
                <a16:creationId xmlns:a16="http://schemas.microsoft.com/office/drawing/2014/main" id="{1B4DA494-8F3B-6E28-639B-E41975C9861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952" y="0"/>
            <a:ext cx="9155951" cy="51529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987042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1FACB35-0870-A746-783C-E3826F51CD7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4">
            <a:extLst>
              <a:ext uri="{FF2B5EF4-FFF2-40B4-BE49-F238E27FC236}">
                <a16:creationId xmlns:a16="http://schemas.microsoft.com/office/drawing/2014/main" id="{70DA1177-22D5-8E05-E3F0-A903EDDC6A80}"/>
              </a:ext>
            </a:extLst>
          </p:cNvPr>
          <p:cNvGrpSpPr/>
          <p:nvPr/>
        </p:nvGrpSpPr>
        <p:grpSpPr>
          <a:xfrm>
            <a:off x="0" y="82369"/>
            <a:ext cx="9144000" cy="90272"/>
            <a:chOff x="0" y="0"/>
            <a:chExt cx="24384000" cy="240726"/>
          </a:xfrm>
        </p:grpSpPr>
        <p:sp>
          <p:nvSpPr>
            <p:cNvPr id="5" name="Freeform 5">
              <a:extLst>
                <a:ext uri="{FF2B5EF4-FFF2-40B4-BE49-F238E27FC236}">
                  <a16:creationId xmlns:a16="http://schemas.microsoft.com/office/drawing/2014/main" id="{50BD41C3-A79E-8F67-2C2C-46629A309DAE}"/>
                </a:ext>
              </a:extLst>
            </p:cNvPr>
            <p:cNvSpPr/>
            <p:nvPr/>
          </p:nvSpPr>
          <p:spPr>
            <a:xfrm>
              <a:off x="0" y="0"/>
              <a:ext cx="24384000" cy="240665"/>
            </a:xfrm>
            <a:custGeom>
              <a:avLst/>
              <a:gdLst/>
              <a:ahLst/>
              <a:cxnLst/>
              <a:rect l="l" t="t" r="r" b="b"/>
              <a:pathLst>
                <a:path w="24384000" h="240665">
                  <a:moveTo>
                    <a:pt x="0" y="0"/>
                  </a:moveTo>
                  <a:lnTo>
                    <a:pt x="24384000" y="0"/>
                  </a:lnTo>
                  <a:lnTo>
                    <a:pt x="24384000" y="240665"/>
                  </a:lnTo>
                  <a:lnTo>
                    <a:pt x="0" y="240665"/>
                  </a:lnTo>
                  <a:close/>
                </a:path>
              </a:pathLst>
            </a:custGeom>
            <a:solidFill>
              <a:srgbClr val="001A55"/>
            </a:solidFill>
          </p:spPr>
          <p:txBody>
            <a:bodyPr/>
            <a:lstStyle/>
            <a:p>
              <a:endParaRPr lang="pt-BR" sz="900"/>
            </a:p>
          </p:txBody>
        </p:sp>
      </p:grpSp>
      <p:sp>
        <p:nvSpPr>
          <p:cNvPr id="18" name="TextBox 6">
            <a:extLst>
              <a:ext uri="{FF2B5EF4-FFF2-40B4-BE49-F238E27FC236}">
                <a16:creationId xmlns:a16="http://schemas.microsoft.com/office/drawing/2014/main" id="{5EF563AA-8BF8-E8A6-25C4-202B7E3E0373}"/>
              </a:ext>
            </a:extLst>
          </p:cNvPr>
          <p:cNvSpPr txBox="1"/>
          <p:nvPr/>
        </p:nvSpPr>
        <p:spPr>
          <a:xfrm>
            <a:off x="3347864" y="734357"/>
            <a:ext cx="5580112" cy="279025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r">
              <a:lnSpc>
                <a:spcPts val="4374"/>
              </a:lnSpc>
            </a:pPr>
            <a:r>
              <a:rPr lang="pt-BR" sz="2750" b="1" spc="-40" dirty="0">
                <a:solidFill>
                  <a:srgbClr val="7E5F00"/>
                </a:solidFill>
                <a:latin typeface="TT Rounds Condensed Bold" panose="020B0604020202020204" charset="0"/>
                <a:ea typeface="TT Rounds Condensed Bold"/>
                <a:cs typeface="TT Rounds Condensed Bold"/>
                <a:sym typeface="TT Rounds Condensed Bold"/>
              </a:rPr>
              <a:t> </a:t>
            </a:r>
            <a:r>
              <a:rPr lang="pt-BR" sz="3250" b="1" spc="-40" dirty="0">
                <a:latin typeface="TT Rounds Condensed Bold" panose="020B0604020202020204" charset="0"/>
                <a:ea typeface="TT Rounds Condensed Bold"/>
                <a:cs typeface="TT Rounds Condensed Bold"/>
                <a:sym typeface="TT Rounds Condensed Bold"/>
              </a:rPr>
              <a:t>Entender a Reforma Tributária sobre o consumo é sua obrigação. </a:t>
            </a:r>
            <a:r>
              <a:rPr lang="pt-BR" sz="3250" b="1" spc="-40" dirty="0">
                <a:solidFill>
                  <a:srgbClr val="7E5F00"/>
                </a:solidFill>
                <a:latin typeface="TT Rounds Condensed Bold" panose="020B0604020202020204" charset="0"/>
                <a:ea typeface="TT Rounds Condensed Bold"/>
                <a:cs typeface="TT Rounds Condensed Bold"/>
                <a:sym typeface="TT Rounds Condensed Bold"/>
              </a:rPr>
              <a:t>Aplicar de forma estratégica será o verdadeiro </a:t>
            </a:r>
            <a:r>
              <a:rPr lang="pt-BR" sz="3250" b="1" spc="-40">
                <a:solidFill>
                  <a:srgbClr val="7E5F00"/>
                </a:solidFill>
                <a:latin typeface="TT Rounds Condensed Bold" panose="020B0604020202020204" charset="0"/>
                <a:ea typeface="TT Rounds Condensed Bold"/>
                <a:cs typeface="TT Rounds Condensed Bold"/>
                <a:sym typeface="TT Rounds Condensed Bold"/>
              </a:rPr>
              <a:t>diferencial competitivo.</a:t>
            </a:r>
            <a:endParaRPr lang="pt-BR" sz="3250" b="1" spc="-40" dirty="0">
              <a:solidFill>
                <a:srgbClr val="7E5F00"/>
              </a:solidFill>
              <a:latin typeface="TT Rounds Condensed Bold" panose="020B0604020202020204" charset="0"/>
              <a:ea typeface="TT Rounds Condensed Bold"/>
              <a:cs typeface="TT Rounds Condensed Bold"/>
              <a:sym typeface="TT Rounds Condensed Bold"/>
            </a:endParaRPr>
          </a:p>
        </p:txBody>
      </p:sp>
      <p:grpSp>
        <p:nvGrpSpPr>
          <p:cNvPr id="19" name="object 2">
            <a:extLst>
              <a:ext uri="{FF2B5EF4-FFF2-40B4-BE49-F238E27FC236}">
                <a16:creationId xmlns:a16="http://schemas.microsoft.com/office/drawing/2014/main" id="{F65C5C41-98F3-A135-D70D-6BC7BD82CA89}"/>
              </a:ext>
            </a:extLst>
          </p:cNvPr>
          <p:cNvGrpSpPr/>
          <p:nvPr/>
        </p:nvGrpSpPr>
        <p:grpSpPr>
          <a:xfrm>
            <a:off x="0" y="0"/>
            <a:ext cx="3800302" cy="4733925"/>
            <a:chOff x="0" y="0"/>
            <a:chExt cx="7600604" cy="9467850"/>
          </a:xfrm>
        </p:grpSpPr>
        <p:pic>
          <p:nvPicPr>
            <p:cNvPr id="20" name="object 3">
              <a:extLst>
                <a:ext uri="{FF2B5EF4-FFF2-40B4-BE49-F238E27FC236}">
                  <a16:creationId xmlns:a16="http://schemas.microsoft.com/office/drawing/2014/main" id="{896CB288-4F29-28A5-7CDF-DD8189FD450B}"/>
                </a:ext>
              </a:extLst>
            </p:cNvPr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08038" y="213880"/>
              <a:ext cx="184886" cy="214744"/>
            </a:xfrm>
            <a:prstGeom prst="rect">
              <a:avLst/>
            </a:prstGeom>
          </p:spPr>
        </p:pic>
        <p:pic>
          <p:nvPicPr>
            <p:cNvPr id="21" name="object 4">
              <a:extLst>
                <a:ext uri="{FF2B5EF4-FFF2-40B4-BE49-F238E27FC236}">
                  <a16:creationId xmlns:a16="http://schemas.microsoft.com/office/drawing/2014/main" id="{17FC01B9-0D24-2B30-3417-10186A5AB818}"/>
                </a:ext>
              </a:extLst>
            </p:cNvPr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0" y="0"/>
              <a:ext cx="7600604" cy="9467850"/>
            </a:xfrm>
            <a:prstGeom prst="rect">
              <a:avLst/>
            </a:prstGeom>
          </p:spPr>
        </p:pic>
      </p:grpSp>
      <p:pic>
        <p:nvPicPr>
          <p:cNvPr id="6" name="Imagem 5" descr="Uma imagem contendo Forma&#10;&#10;Descrição gerada automaticamente">
            <a:extLst>
              <a:ext uri="{FF2B5EF4-FFF2-40B4-BE49-F238E27FC236}">
                <a16:creationId xmlns:a16="http://schemas.microsoft.com/office/drawing/2014/main" id="{D08329B0-40AC-0EF5-4032-59B29B6399F2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/>
          <a:srcRect l="4497" t="64410" r="823" b="27257"/>
          <a:stretch/>
        </p:blipFill>
        <p:spPr>
          <a:xfrm>
            <a:off x="0" y="4587974"/>
            <a:ext cx="9144000" cy="555526"/>
          </a:xfrm>
          <a:prstGeom prst="rect">
            <a:avLst/>
          </a:prstGeom>
        </p:spPr>
      </p:pic>
      <p:pic>
        <p:nvPicPr>
          <p:cNvPr id="7" name="Gráfico 21">
            <a:extLst>
              <a:ext uri="{FF2B5EF4-FFF2-40B4-BE49-F238E27FC236}">
                <a16:creationId xmlns:a16="http://schemas.microsoft.com/office/drawing/2014/main" id="{D6CACDEB-511F-3295-98B1-38832E9E212E}"/>
              </a:ext>
            </a:extLst>
          </p:cNvPr>
          <p:cNvPicPr>
            <a:picLocks noChangeAspect="1"/>
          </p:cNvPicPr>
          <p:nvPr/>
        </p:nvPicPr>
        <p:blipFill>
          <a:blip cstate="print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67544" y="4668039"/>
            <a:ext cx="1296144" cy="430098"/>
          </a:xfrm>
          <a:prstGeom prst="rect">
            <a:avLst/>
          </a:prstGeom>
        </p:spPr>
      </p:pic>
      <p:pic>
        <p:nvPicPr>
          <p:cNvPr id="22" name="Gráfico 13">
            <a:extLst>
              <a:ext uri="{FF2B5EF4-FFF2-40B4-BE49-F238E27FC236}">
                <a16:creationId xmlns:a16="http://schemas.microsoft.com/office/drawing/2014/main" id="{544CF2C1-3CB8-D1E0-0010-32CD7D69E21F}"/>
              </a:ext>
            </a:extLst>
          </p:cNvPr>
          <p:cNvPicPr>
            <a:picLocks noChangeAspect="1"/>
          </p:cNvPicPr>
          <p:nvPr/>
        </p:nvPicPr>
        <p:blipFill>
          <a:blip cstate="print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7380312" y="4695484"/>
            <a:ext cx="1224136" cy="324538"/>
          </a:xfrm>
          <a:prstGeom prst="rect">
            <a:avLst/>
          </a:prstGeom>
        </p:spPr>
      </p:pic>
      <p:pic>
        <p:nvPicPr>
          <p:cNvPr id="3" name="Imagem 2">
            <a:extLst>
              <a:ext uri="{FF2B5EF4-FFF2-40B4-BE49-F238E27FC236}">
                <a16:creationId xmlns:a16="http://schemas.microsoft.com/office/drawing/2014/main" id="{3975CC97-3BD3-BBED-0F09-0D1EE185E85E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9" y="0"/>
            <a:ext cx="9139141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619430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1689AA4-2CC2-A951-60E0-3BA47C13EA3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áfico 13">
            <a:extLst>
              <a:ext uri="{FF2B5EF4-FFF2-40B4-BE49-F238E27FC236}">
                <a16:creationId xmlns:a16="http://schemas.microsoft.com/office/drawing/2014/main" id="{D040DEEB-0C33-9329-F860-F0698AE9CD45}"/>
              </a:ext>
            </a:extLst>
          </p:cNvPr>
          <p:cNvPicPr>
            <a:picLocks noChangeAspect="1"/>
          </p:cNvPicPr>
          <p:nvPr/>
        </p:nvPicPr>
        <p:blipFill>
          <a:blip cstate="print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7380312" y="4695484"/>
            <a:ext cx="1224136" cy="324538"/>
          </a:xfrm>
          <a:prstGeom prst="rect">
            <a:avLst/>
          </a:prstGeom>
        </p:spPr>
      </p:pic>
      <p:pic>
        <p:nvPicPr>
          <p:cNvPr id="3" name="Imagem 2">
            <a:extLst>
              <a:ext uri="{FF2B5EF4-FFF2-40B4-BE49-F238E27FC236}">
                <a16:creationId xmlns:a16="http://schemas.microsoft.com/office/drawing/2014/main" id="{6E881883-52F1-D97A-4929-4A7A5CF9949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9" y="0"/>
            <a:ext cx="9139141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321852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6C2953A-E537-AE47-3779-3524111B017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áfico 13">
            <a:extLst>
              <a:ext uri="{FF2B5EF4-FFF2-40B4-BE49-F238E27FC236}">
                <a16:creationId xmlns:a16="http://schemas.microsoft.com/office/drawing/2014/main" id="{72592549-68C6-4261-0C5A-DAD6AB1CEF1B}"/>
              </a:ext>
            </a:extLst>
          </p:cNvPr>
          <p:cNvPicPr>
            <a:picLocks noChangeAspect="1"/>
          </p:cNvPicPr>
          <p:nvPr/>
        </p:nvPicPr>
        <p:blipFill>
          <a:blip cstate="print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7380312" y="4695484"/>
            <a:ext cx="1224136" cy="324538"/>
          </a:xfrm>
          <a:prstGeom prst="rect">
            <a:avLst/>
          </a:prstGeom>
        </p:spPr>
      </p:pic>
      <p:pic>
        <p:nvPicPr>
          <p:cNvPr id="3" name="Imagem 2">
            <a:extLst>
              <a:ext uri="{FF2B5EF4-FFF2-40B4-BE49-F238E27FC236}">
                <a16:creationId xmlns:a16="http://schemas.microsoft.com/office/drawing/2014/main" id="{659FD83E-B590-A1F2-D046-062E4751B95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9" y="0"/>
            <a:ext cx="9139141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841732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C3FB2CF-3FBB-69C9-8DEA-F95FAAFADC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BR"/>
          </a:p>
        </p:txBody>
      </p:sp>
      <p:pic>
        <p:nvPicPr>
          <p:cNvPr id="5" name="Espaço Reservado para Conteúdo 4">
            <a:extLst>
              <a:ext uri="{FF2B5EF4-FFF2-40B4-BE49-F238E27FC236}">
                <a16:creationId xmlns:a16="http://schemas.microsoft.com/office/drawing/2014/main" id="{F97F7BE6-C29A-104F-018F-B15309F6C02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29863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6C769E62-2259-E88E-12E5-568341FE2CF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9" y="0"/>
            <a:ext cx="9139141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472620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B75312E-8FCF-BA4D-B1DC-221189E7F5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BR"/>
          </a:p>
        </p:txBody>
      </p:sp>
      <p:pic>
        <p:nvPicPr>
          <p:cNvPr id="5" name="Espaço Reservado para Conteúdo 4">
            <a:extLst>
              <a:ext uri="{FF2B5EF4-FFF2-40B4-BE49-F238E27FC236}">
                <a16:creationId xmlns:a16="http://schemas.microsoft.com/office/drawing/2014/main" id="{3C07716B-3577-A3DD-3878-967CE65889D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122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110314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027736C-917D-B920-EE22-005D5E81DD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 descr="Uma imagem contendo Forma&#10;&#10;Descrição gerada automaticamente">
            <a:extLst>
              <a:ext uri="{FF2B5EF4-FFF2-40B4-BE49-F238E27FC236}">
                <a16:creationId xmlns:a16="http://schemas.microsoft.com/office/drawing/2014/main" id="{4C3E44DA-8256-35C3-25EC-69154AAA66A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/>
          <a:srcRect l="4497" t="64410" r="823" b="27257"/>
          <a:stretch/>
        </p:blipFill>
        <p:spPr>
          <a:xfrm>
            <a:off x="0" y="4587974"/>
            <a:ext cx="9144000" cy="555526"/>
          </a:xfrm>
          <a:prstGeom prst="rect">
            <a:avLst/>
          </a:prstGeom>
        </p:spPr>
      </p:pic>
      <p:pic>
        <p:nvPicPr>
          <p:cNvPr id="5" name="Gráfico 13">
            <a:extLst>
              <a:ext uri="{FF2B5EF4-FFF2-40B4-BE49-F238E27FC236}">
                <a16:creationId xmlns:a16="http://schemas.microsoft.com/office/drawing/2014/main" id="{D4892727-975F-2551-5131-C3825E3643BC}"/>
              </a:ext>
            </a:extLst>
          </p:cNvPr>
          <p:cNvPicPr>
            <a:picLocks noChangeAspect="1"/>
          </p:cNvPicPr>
          <p:nvPr/>
        </p:nvPicPr>
        <p:blipFill>
          <a:blip cstate="print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380312" y="4695484"/>
            <a:ext cx="1224136" cy="324538"/>
          </a:xfrm>
          <a:prstGeom prst="rect">
            <a:avLst/>
          </a:prstGeom>
        </p:spPr>
      </p:pic>
      <p:pic>
        <p:nvPicPr>
          <p:cNvPr id="6" name="Gráfico 21">
            <a:extLst>
              <a:ext uri="{FF2B5EF4-FFF2-40B4-BE49-F238E27FC236}">
                <a16:creationId xmlns:a16="http://schemas.microsoft.com/office/drawing/2014/main" id="{AED913A1-345F-7939-FBA8-246BF38A17CB}"/>
              </a:ext>
            </a:extLst>
          </p:cNvPr>
          <p:cNvPicPr>
            <a:picLocks noChangeAspect="1"/>
          </p:cNvPicPr>
          <p:nvPr/>
        </p:nvPicPr>
        <p:blipFill>
          <a:blip cstate="print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67544" y="4668039"/>
            <a:ext cx="1296144" cy="430098"/>
          </a:xfrm>
          <a:prstGeom prst="rect">
            <a:avLst/>
          </a:prstGeom>
        </p:spPr>
      </p:pic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7CD0A343-FD30-D6FB-4F7D-F7CFEFBEF97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1520" y="1215873"/>
            <a:ext cx="8640960" cy="3198215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pt-BR" sz="2800" dirty="0">
                <a:latin typeface="TT Rounds Condensed" panose="020B0604020202020204" charset="0"/>
              </a:rPr>
              <a:t>Quais consultorias o profissional contábil pode oferecer aos prestadores de serviços para transformar os impactos da Reforma Tributária em proteção de margem, adequação operacional, segurança fiscal e vantagem competitiva no novo modelo de IBS e CBS?</a:t>
            </a:r>
            <a:endParaRPr lang="pt-BR" sz="2400" dirty="0">
              <a:latin typeface="Montserrat" panose="00000500000000000000" pitchFamily="2" charset="0"/>
            </a:endParaRPr>
          </a:p>
        </p:txBody>
      </p:sp>
      <p:pic>
        <p:nvPicPr>
          <p:cNvPr id="2" name="Image 1" descr="preencoded.png">
            <a:extLst>
              <a:ext uri="{FF2B5EF4-FFF2-40B4-BE49-F238E27FC236}">
                <a16:creationId xmlns:a16="http://schemas.microsoft.com/office/drawing/2014/main" id="{3CC72C9E-4D52-2D47-0E72-194CBD9D871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603531" y="142875"/>
            <a:ext cx="397594" cy="461814"/>
          </a:xfrm>
          <a:prstGeom prst="rect">
            <a:avLst/>
          </a:prstGeom>
        </p:spPr>
      </p:pic>
      <p:sp>
        <p:nvSpPr>
          <p:cNvPr id="7" name="Espaço Reservado para Conteúdo 2">
            <a:extLst>
              <a:ext uri="{FF2B5EF4-FFF2-40B4-BE49-F238E27FC236}">
                <a16:creationId xmlns:a16="http://schemas.microsoft.com/office/drawing/2014/main" id="{4DFFC8D7-6E4F-C77C-AAD1-FB522B270AD4}"/>
              </a:ext>
            </a:extLst>
          </p:cNvPr>
          <p:cNvSpPr txBox="1">
            <a:spLocks/>
          </p:cNvSpPr>
          <p:nvPr/>
        </p:nvSpPr>
        <p:spPr>
          <a:xfrm>
            <a:off x="384275" y="158676"/>
            <a:ext cx="8219256" cy="68488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endParaRPr lang="pt-BR" sz="2400" b="1" dirty="0">
              <a:latin typeface="Montserrat" panose="00000500000000000000" pitchFamily="2" charset="0"/>
            </a:endParaRP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56250633-BCEC-432F-216D-2003A1364E33}"/>
              </a:ext>
            </a:extLst>
          </p:cNvPr>
          <p:cNvSpPr txBox="1"/>
          <p:nvPr/>
        </p:nvSpPr>
        <p:spPr>
          <a:xfrm>
            <a:off x="429887" y="123478"/>
            <a:ext cx="8063209" cy="98488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pt-BR" sz="3200" b="1" spc="-80" dirty="0">
                <a:solidFill>
                  <a:srgbClr val="7E5F00"/>
                </a:solidFill>
                <a:latin typeface="TT Rounds Condensed Bold" panose="020B0604020202020204" charset="0"/>
                <a:ea typeface="TT Rounds Condensed Bold"/>
                <a:cs typeface="TT Rounds Condensed Bold"/>
                <a:sym typeface="TT Rounds Condensed Bold"/>
              </a:rPr>
              <a:t>QUESTÃO NORTEADORA DA </a:t>
            </a:r>
          </a:p>
          <a:p>
            <a:pPr algn="ctr"/>
            <a:r>
              <a:rPr lang="pt-BR" sz="3200" b="1" spc="-80" dirty="0">
                <a:solidFill>
                  <a:srgbClr val="7E5F00"/>
                </a:solidFill>
                <a:latin typeface="TT Rounds Condensed Bold" panose="020B0604020202020204" charset="0"/>
                <a:ea typeface="TT Rounds Condensed Bold"/>
                <a:cs typeface="TT Rounds Condensed Bold"/>
                <a:sym typeface="TT Rounds Condensed Bold"/>
              </a:rPr>
              <a:t>ATIVIDADE DE CONTABILIDADE</a:t>
            </a:r>
            <a:endParaRPr lang="en-US" sz="3200" b="1" spc="-49" dirty="0">
              <a:solidFill>
                <a:srgbClr val="000000"/>
              </a:solidFill>
              <a:latin typeface="TT Rounds Condensed" panose="020B0604020202020204" charset="0"/>
              <a:ea typeface="TT Rounds Condensed Bold"/>
              <a:cs typeface="TT Rounds Condensed Bold"/>
              <a:sym typeface="TT Rounds Condensed Bold"/>
            </a:endParaRPr>
          </a:p>
        </p:txBody>
      </p:sp>
    </p:spTree>
    <p:extLst>
      <p:ext uri="{BB962C8B-B14F-4D97-AF65-F5344CB8AC3E}">
        <p14:creationId xmlns:p14="http://schemas.microsoft.com/office/powerpoint/2010/main" val="24657952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2721</TotalTime>
  <Words>67</Words>
  <Application>Microsoft Office PowerPoint</Application>
  <PresentationFormat>Apresentação na tela (16:9)</PresentationFormat>
  <Paragraphs>4</Paragraphs>
  <Slides>30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6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30</vt:i4>
      </vt:variant>
    </vt:vector>
  </HeadingPairs>
  <TitlesOfParts>
    <vt:vector size="37" baseType="lpstr">
      <vt:lpstr>Aptos</vt:lpstr>
      <vt:lpstr>Arial</vt:lpstr>
      <vt:lpstr>Calibri</vt:lpstr>
      <vt:lpstr>Montserrat</vt:lpstr>
      <vt:lpstr>TT Rounds Condensed</vt:lpstr>
      <vt:lpstr>TT Rounds Condensed Bold</vt:lpstr>
      <vt:lpstr>Tema do Office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Company>HP Inc.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AssPres</dc:creator>
  <cp:lastModifiedBy>Tiago Emerson</cp:lastModifiedBy>
  <cp:revision>84</cp:revision>
  <dcterms:created xsi:type="dcterms:W3CDTF">2023-10-24T18:12:16Z</dcterms:created>
  <dcterms:modified xsi:type="dcterms:W3CDTF">2026-05-21T12:42:53Z</dcterms:modified>
</cp:coreProperties>
</file>